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86833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20178C-3943-4DE9-9A0A-36F2316C44B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4F2FCC-EB20-482A-9406-A75BBE2B97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bilimland.kz/ru/subject/geometriya/8-klass/teorema-pifagora?mid=013ec862-9d5a-11e9-be78-49d30a05e05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Геометрия 8 класс</a:t>
            </a:r>
          </a:p>
          <a:p>
            <a:r>
              <a:rPr lang="ru-RU" dirty="0" smtClean="0"/>
              <a:t>Раздел «Теорема Пифагора»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175351" cy="2520280"/>
          </a:xfrm>
        </p:spPr>
        <p:txBody>
          <a:bodyPr/>
          <a:lstStyle/>
          <a:p>
            <a:pPr algn="ctr"/>
            <a:r>
              <a:rPr lang="ru-RU" dirty="0" smtClean="0"/>
              <a:t>Решение прямоугольного треугольника</a:t>
            </a:r>
            <a:endParaRPr lang="ru-RU" dirty="0"/>
          </a:p>
        </p:txBody>
      </p:sp>
      <p:sp>
        <p:nvSpPr>
          <p:cNvPr id="4" name="PubTriangle"/>
          <p:cNvSpPr>
            <a:spLocks noEditPoints="1" noChangeArrowheads="1"/>
          </p:cNvSpPr>
          <p:nvPr/>
        </p:nvSpPr>
        <p:spPr bwMode="auto">
          <a:xfrm rot="8631391">
            <a:off x="5941536" y="2984286"/>
            <a:ext cx="2849031" cy="2128118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0963"/>
            <a:ext cx="5154613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907967"/>
              </p:ext>
            </p:extLst>
          </p:nvPr>
        </p:nvGraphicFramePr>
        <p:xfrm>
          <a:off x="5406133" y="783552"/>
          <a:ext cx="3592195" cy="1529652"/>
        </p:xfrm>
        <a:graphic>
          <a:graphicData uri="http://schemas.openxmlformats.org/drawingml/2006/table">
            <a:tbl>
              <a:tblPr firstRow="1" firstCol="1" bandRow="1"/>
              <a:tblGrid>
                <a:gridCol w="327025"/>
                <a:gridCol w="2463165"/>
                <a:gridCol w="802005"/>
              </a:tblGrid>
              <a:tr h="0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Дескриптор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Делаю рисунок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Оформляю задачу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59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Использую  теорему 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Пифагора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59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Выполняю вычисления и записываю ответ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959"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9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балла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216" y="170056"/>
            <a:ext cx="8510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bilimland.kz/ru/subject/geometriya/8-klass/teorema-pifagora?mid=013ec862-9d5a-11e9-be78-49d30a05e051</a:t>
            </a:r>
            <a:endParaRPr lang="ru-RU" u="sng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4365" r="-4486" b="9723"/>
          <a:stretch/>
        </p:blipFill>
        <p:spPr bwMode="auto">
          <a:xfrm>
            <a:off x="-180528" y="1100670"/>
            <a:ext cx="9739699" cy="470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44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92088" y="400544"/>
            <a:ext cx="802432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Лодка находится посередине реки.  Глубина реки 5 метров,  длина якорного каната 13 метров. Как далеко отнесет  течение реки лодку от места, куда был брошен якорь.(уровень А-4 б)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4104456" cy="517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42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54713"/>
            <a:ext cx="5472608" cy="490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431274"/>
            <a:ext cx="770262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Фасад крыши дома необходимо по периметру  украсить гирляндами.  Какую сумму необходимо приготовить для покупки, если высота крыши 3 метра, а ширина  дома 8 метров. Стоимость  1 м гирлянды 180 тенге. (Уровень В-5 б)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21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13792" y="558552"/>
            <a:ext cx="831641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какой угол должна быть поднята пожарная лестница? Вычислите синус этого угла. Вычислите косинус этого угла. (Уровень В-5 б)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5"/>
          <a:stretch>
            <a:fillRect/>
          </a:stretch>
        </p:blipFill>
        <p:spPr bwMode="auto">
          <a:xfrm>
            <a:off x="679864" y="1556792"/>
            <a:ext cx="7784271" cy="439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914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40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14" y="2204864"/>
            <a:ext cx="749153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39552" y="188640"/>
            <a:ext cx="7668344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самолета радируют капитану рыболовецкого судна, что самолет находится над косяком рыбы на высоте 1000 м. С судна определяют, что угол, под которым виден самолет над горизонтом, равен 30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Найдите расстояние от судна до косяка рыбы.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ответе укажите число, представленное в виде произведения числа и арифметического корня квадратного) (Уровень С-6 б)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29042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</TotalTime>
  <Words>202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Решение прямоугольного треугольника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прямоугольного треугольника</dc:title>
  <dc:creator>Windows User</dc:creator>
  <cp:lastModifiedBy>Windows User</cp:lastModifiedBy>
  <cp:revision>12</cp:revision>
  <dcterms:created xsi:type="dcterms:W3CDTF">2019-11-25T12:14:09Z</dcterms:created>
  <dcterms:modified xsi:type="dcterms:W3CDTF">2019-11-25T15:39:22Z</dcterms:modified>
</cp:coreProperties>
</file>