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10"/>
  </p:notesMasterIdLst>
  <p:sldIdLst>
    <p:sldId id="280" r:id="rId2"/>
    <p:sldId id="257" r:id="rId3"/>
    <p:sldId id="277" r:id="rId4"/>
    <p:sldId id="256" r:id="rId5"/>
    <p:sldId id="278" r:id="rId6"/>
    <p:sldId id="274" r:id="rId7"/>
    <p:sldId id="279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21" autoAdjust="0"/>
  </p:normalViewPr>
  <p:slideViewPr>
    <p:cSldViewPr snapToGrid="0">
      <p:cViewPr varScale="1">
        <p:scale>
          <a:sx n="37" d="100"/>
          <a:sy n="37" d="100"/>
        </p:scale>
        <p:origin x="-72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89105-AAE0-4459-A3AD-191B88CA81F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3ECB2-9B63-4481-B0D0-5FC6021CC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2947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1E5598C-C50E-4BBC-9CCF-21C5253AB577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F7F015-A6A8-4207-AB7F-7635E9FB9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9344" y="2138865"/>
            <a:ext cx="8055410" cy="175432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Сложение и вычитание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 смешанных дробей 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0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2638" y="2449824"/>
            <a:ext cx="107920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dirty="0" smtClean="0"/>
              <a:t>Отличает смешанные дроби; </a:t>
            </a:r>
          </a:p>
          <a:p>
            <a:endParaRPr lang="ru-RU" sz="2800" dirty="0" smtClean="0"/>
          </a:p>
          <a:p>
            <a:r>
              <a:rPr lang="kk-KZ" sz="2800" dirty="0" smtClean="0"/>
              <a:t>Переводит неправильные дроби в смешанные и наоборот, смешанные дроби в неправильные;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Умеет складывать и вычитать смешанные дроби</a:t>
            </a:r>
            <a:r>
              <a:rPr lang="kk-KZ" sz="2800" dirty="0" smtClean="0"/>
              <a:t>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6914" y="842329"/>
            <a:ext cx="33089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Цели урока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4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2638" y="1899138"/>
            <a:ext cx="107920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3200" i="1" dirty="0" smtClean="0"/>
              <a:t>Ученики:</a:t>
            </a:r>
          </a:p>
          <a:p>
            <a:pPr>
              <a:buFont typeface="Arial" pitchFamily="34" charset="0"/>
              <a:buChar char="•"/>
            </a:pPr>
            <a:r>
              <a:rPr lang="kk-KZ" sz="3200" dirty="0" smtClean="0"/>
              <a:t>Переводят неправильные дроби в смешанные;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kk-KZ" sz="3200" dirty="0" smtClean="0"/>
              <a:t>Переводят смешанные дроби в неправильные;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kk-KZ" sz="3200" dirty="0" smtClean="0"/>
              <a:t>Использую правила сложения и вычитания смешанных дробей;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kk-KZ" sz="3200" dirty="0" smtClean="0"/>
              <a:t>Знают правило сложения натуральных чисел и неправильных дробей;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kk-KZ" sz="3200" dirty="0" smtClean="0"/>
              <a:t>Знают правило вычитания из натуральных чисел неправильных дробей.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6914" y="842329"/>
            <a:ext cx="62600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Критерии оценивания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4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9344" y="2138865"/>
            <a:ext cx="8055410" cy="175432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Сложение и вычитание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 смешанных дробей 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0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Математическое лото  (15 минут) </a:t>
            </a:r>
            <a:endParaRPr lang="ru-RU" dirty="0"/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1012" y="1025201"/>
            <a:ext cx="10120604" cy="569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602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199" y="140678"/>
            <a:ext cx="11203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Формативная работа  (13 минут):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1052" y="758112"/>
            <a:ext cx="9915331" cy="557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67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3048000" y="79301"/>
                <a:ext cx="6096000" cy="669939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Ответы: 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 </a:t>
                </a:r>
                <a:r>
                  <a:rPr lang="ru-RU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вариант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kk-KZ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8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1 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  </m:t>
                    </m:r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11</m:t>
                        </m:r>
                      </m:num>
                      <m:den>
                        <m:eqArr>
                          <m:eqArrPr>
                            <m:ctrlPr>
                              <a:rPr lang="ru-RU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en-GB" sz="2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30</m:t>
                            </m:r>
                          </m:e>
                          <m:e/>
                        </m:eqArr>
                      </m:den>
                    </m:f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14</m:t>
                    </m:r>
                    <m:f>
                      <m:fPr>
                        <m:ctrlPr>
                          <a:rPr lang="ru-RU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II </a:t>
                </a:r>
                <a:r>
                  <a:rPr lang="ru-RU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вариант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kk-KZ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8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;   1 </m:t>
                    </m:r>
                    <m:f>
                      <m:f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kk-KZ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kk-KZ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.  </m:t>
                    </m:r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:r>
                  <a:rPr lang="en-GB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kk-KZ" sz="16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  <m:f>
                      <m:fPr>
                        <m:ctrlPr>
                          <a:rPr lang="ru-RU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kk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lvl="0" indent="-342900">
                  <a:spcAft>
                    <a:spcPts val="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kk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kk-KZ" sz="16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ru-RU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79301"/>
                <a:ext cx="6096000" cy="6699398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l="-1800" t="-5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826302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299" y="548639"/>
            <a:ext cx="891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 “Незаконченные фразы”</a:t>
            </a:r>
          </a:p>
          <a:p>
            <a:pPr algn="ctr"/>
            <a:r>
              <a:rPr lang="kk-KZ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минута)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8"/>
          <p:cNvSpPr txBox="1">
            <a:spLocks/>
          </p:cNvSpPr>
          <p:nvPr/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kk-KZ" sz="33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 этого я умел: ............................................................... .</a:t>
            </a:r>
            <a:endParaRPr kumimoji="0" lang="ru-RU" sz="33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kk-KZ" sz="33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Сегодня я научился: ............................................................... .</a:t>
            </a:r>
            <a:endParaRPr kumimoji="0" lang="ru-RU" sz="33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kk-KZ" sz="33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время групповй работы я понял: .............................................................. . </a:t>
            </a:r>
            <a:endParaRPr kumimoji="0" lang="ru-RU" sz="33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kk-KZ" sz="33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сегодняшней теме мне осталосьь неясным: ................................................... .</a:t>
            </a:r>
            <a:endParaRPr kumimoji="0" lang="ru-RU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5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764</TotalTime>
  <Words>133</Words>
  <Application>Microsoft Office PowerPoint</Application>
  <PresentationFormat>Произвольный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Слайд 1</vt:lpstr>
      <vt:lpstr>Слайд 2</vt:lpstr>
      <vt:lpstr>Слайд 3</vt:lpstr>
      <vt:lpstr>Слайд 4</vt:lpstr>
      <vt:lpstr>Математическое лото  (15 минут) 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Alser</dc:creator>
  <cp:lastModifiedBy>Марина</cp:lastModifiedBy>
  <cp:revision>58</cp:revision>
  <dcterms:created xsi:type="dcterms:W3CDTF">2017-02-09T06:53:40Z</dcterms:created>
  <dcterms:modified xsi:type="dcterms:W3CDTF">2019-11-28T17:15:13Z</dcterms:modified>
</cp:coreProperties>
</file>