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2" r:id="rId3"/>
    <p:sldId id="257" r:id="rId4"/>
    <p:sldId id="273" r:id="rId5"/>
    <p:sldId id="283" r:id="rId6"/>
    <p:sldId id="271" r:id="rId7"/>
    <p:sldId id="275" r:id="rId8"/>
    <p:sldId id="259" r:id="rId9"/>
    <p:sldId id="294" r:id="rId10"/>
    <p:sldId id="295" r:id="rId11"/>
    <p:sldId id="260" r:id="rId12"/>
    <p:sldId id="276" r:id="rId13"/>
    <p:sldId id="291" r:id="rId14"/>
    <p:sldId id="262" r:id="rId15"/>
    <p:sldId id="292" r:id="rId16"/>
    <p:sldId id="263" r:id="rId17"/>
    <p:sldId id="293" r:id="rId18"/>
    <p:sldId id="296" r:id="rId19"/>
    <p:sldId id="267" r:id="rId20"/>
    <p:sldId id="298" r:id="rId21"/>
    <p:sldId id="299" r:id="rId22"/>
    <p:sldId id="300" r:id="rId23"/>
    <p:sldId id="301" r:id="rId24"/>
    <p:sldId id="297" r:id="rId25"/>
    <p:sldId id="281" r:id="rId26"/>
    <p:sldId id="268" r:id="rId27"/>
    <p:sldId id="302" r:id="rId28"/>
    <p:sldId id="285" r:id="rId29"/>
    <p:sldId id="280" r:id="rId30"/>
  </p:sldIdLst>
  <p:sldSz cx="9144000" cy="6858000" type="screen4x3"/>
  <p:notesSz cx="6858000" cy="9144000"/>
  <p:defaultTextStyle>
    <a:defPPr>
      <a:defRPr lang="kk-K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559" autoAdjust="0"/>
    <p:restoredTop sz="86355" autoAdjust="0"/>
  </p:normalViewPr>
  <p:slideViewPr>
    <p:cSldViewPr>
      <p:cViewPr>
        <p:scale>
          <a:sx n="75" d="100"/>
          <a:sy n="75" d="100"/>
        </p:scale>
        <p:origin x="-187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kk-KZ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EF51AB2-0D76-41BC-A696-A722D0906E03}" type="datetimeFigureOut">
              <a:rPr lang="kk-KZ" smtClean="0"/>
              <a:pPr/>
              <a:t>07.02.2014</a:t>
            </a:fld>
            <a:endParaRPr lang="kk-KZ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kk-KZ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D973EED-FD3D-40CD-BC6D-920C3D331C96}" type="slidenum">
              <a:rPr lang="kk-KZ" smtClean="0"/>
              <a:pPr/>
              <a:t>‹#›</a:t>
            </a:fld>
            <a:endParaRPr lang="kk-K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78;&#1072;&#1085;\Pictures\&#1053;&#1086;&#1074;&#1072;&#1103;%20&#1087;&#1072;&#1087;&#1082;&#1072;\&#1053;&#1086;&#1074;&#1072;&#1103;%20&#1087;&#1072;&#1087;&#1082;&#1072;\&#1053;&#1086;&#1074;&#1072;&#1103;%20&#1087;&#1072;&#1087;&#1082;&#1072;\Nurzhan-Tazhikenov-Sagynysh(stop-mp3.info).mp3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78;&#1072;&#1085;\Pictures\&#1053;&#1086;&#1074;&#1072;&#1103;%20&#1087;&#1072;&#1087;&#1082;&#1072;\&#1053;&#1086;&#1074;&#1072;&#1103;%20&#1087;&#1072;&#1087;&#1082;&#1072;\&#1053;&#1086;&#1074;&#1072;&#1103;%20&#1087;&#1072;&#1087;&#1082;&#1072;\Nurzhan-Tazhikenov-Sagynysh(stop-mp3.info).mp3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78;&#1072;&#1085;\Pictures\&#1053;&#1086;&#1074;&#1072;&#1103;%20&#1087;&#1072;&#1087;&#1082;&#1072;\&#1053;&#1086;&#1074;&#1072;&#1103;%20&#1087;&#1072;&#1087;&#1082;&#1072;\&#1053;&#1086;&#1074;&#1072;&#1103;%20&#1087;&#1072;&#1087;&#1082;&#1072;\Nurzhan-Tazhikenov-Sagynysh(stop-mp3.info)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81;&#1078;&#1072;&#1085;\Desktop\&#1085;&#1086;&#1074;&#1072;&#1103;\&#1050;&#1110;&#1088;&#1087;&#1110;%20&#1179;&#1072;&#1088;&#1072;%20&#1078;&#1086;&#1088;&#1171;&#1072;.wmv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78;&#1072;&#1085;\Desktop\&#1085;&#1086;&#1074;&#1072;&#1103;\&#1052;&#1091;&#1079;&#1040;&#1056;&#1058;%20&#1046;&#1040;&#1053;&#1067;&#1052;%20&#1052;&#1045;&#1053;&#1048;&#1052;.%20%20.mp3" TargetMode="Externa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78;&#1072;&#1085;\Pictures\&#1053;&#1086;&#1074;&#1072;&#1103;%20&#1087;&#1072;&#1087;&#1082;&#1072;\&#1053;&#1086;&#1074;&#1072;&#1103;%20&#1087;&#1072;&#1087;&#1082;&#1072;\&#1053;&#1086;&#1074;&#1072;&#1103;%20&#1087;&#1072;&#1087;&#1082;&#1072;\Nurzhan-Tazhikenov-Sagynysh(stop-mp3.info)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1;&#1078;&#1072;&#1085;\Pictures\&#1053;&#1086;&#1074;&#1072;&#1103;%20&#1087;&#1072;&#1087;&#1082;&#1072;\&#1053;&#1086;&#1074;&#1072;&#1103;%20&#1087;&#1072;&#1087;&#1082;&#1072;\&#1053;&#1086;&#1074;&#1072;&#1103;%20&#1087;&#1072;&#1087;&#1082;&#1072;\Nurzhan-Tazhikenov-Sagynysh(stop-mp3.info)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images 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57203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500430" y="3357562"/>
            <a:ext cx="521497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Күлімдеп күн бүгін,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Қарады маған да.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Күлімдеп күн бүгін, </a:t>
            </a:r>
            <a:endParaRPr kumimoji="0" lang="ru-RU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Қарады саған да!</a:t>
            </a:r>
            <a:endParaRPr kumimoji="0" lang="kk-KZ" sz="36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92" y="714356"/>
            <a:ext cx="99109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k-KZ" sz="3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3200" b="1" dirty="0"/>
          </a:p>
        </p:txBody>
      </p:sp>
      <p:pic>
        <p:nvPicPr>
          <p:cNvPr id="3" name="Picture 16" descr="шар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51" t="9651" r="36565" b="37737"/>
          <a:stretch>
            <a:fillRect/>
          </a:stretch>
        </p:blipFill>
        <p:spPr bwMode="auto">
          <a:xfrm rot="19967402">
            <a:off x="1021170" y="1275277"/>
            <a:ext cx="2447925" cy="25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шар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23" t="22786" r="29193" b="24529"/>
          <a:stretch>
            <a:fillRect/>
          </a:stretch>
        </p:blipFill>
        <p:spPr bwMode="auto">
          <a:xfrm rot="20264391">
            <a:off x="3420616" y="332742"/>
            <a:ext cx="230505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9"/>
          <p:cNvGrpSpPr>
            <a:grpSpLocks/>
          </p:cNvGrpSpPr>
          <p:nvPr/>
        </p:nvGrpSpPr>
        <p:grpSpPr bwMode="auto">
          <a:xfrm rot="1316309">
            <a:off x="5673514" y="455390"/>
            <a:ext cx="3019317" cy="3000396"/>
            <a:chOff x="687" y="2208"/>
            <a:chExt cx="1722" cy="1724"/>
          </a:xfrm>
        </p:grpSpPr>
        <p:pic>
          <p:nvPicPr>
            <p:cNvPr id="6" name="Picture 10" descr="шар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934" t="14452" r="34398" b="29485"/>
            <a:stretch>
              <a:fillRect/>
            </a:stretch>
          </p:blipFill>
          <p:spPr bwMode="auto">
            <a:xfrm rot="21488986">
              <a:off x="687" y="2208"/>
              <a:ext cx="1225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457" y="2630"/>
              <a:ext cx="952" cy="30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2800" b="1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 rot="871049">
            <a:off x="2708448" y="2077003"/>
            <a:ext cx="3019317" cy="3235346"/>
            <a:chOff x="687" y="2073"/>
            <a:chExt cx="1722" cy="1859"/>
          </a:xfrm>
        </p:grpSpPr>
        <p:pic>
          <p:nvPicPr>
            <p:cNvPr id="9" name="Picture 10" descr="шар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934" t="14452" r="34398" b="29485"/>
            <a:stretch>
              <a:fillRect/>
            </a:stretch>
          </p:blipFill>
          <p:spPr bwMode="auto">
            <a:xfrm rot="21488986">
              <a:off x="687" y="2208"/>
              <a:ext cx="1225" cy="1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1457" y="2073"/>
              <a:ext cx="952" cy="14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kk-KZ" sz="2800" b="1" dirty="0" smtClean="0">
                <a:solidFill>
                  <a:srgbClr val="FFFF00"/>
                </a:solidFill>
                <a:latin typeface="Times New Roman" pitchFamily="18" charset="0"/>
              </a:endParaRPr>
            </a:p>
            <a:p>
              <a:pPr algn="ctr">
                <a:spcBef>
                  <a:spcPct val="50000"/>
                </a:spcBef>
              </a:pPr>
              <a:endParaRPr lang="kk-KZ" sz="2800" b="1" dirty="0" smtClean="0">
                <a:solidFill>
                  <a:srgbClr val="FFFF00"/>
                </a:solidFill>
                <a:latin typeface="Times New Roman" pitchFamily="18" charset="0"/>
              </a:endParaRPr>
            </a:p>
            <a:p>
              <a:pPr algn="ctr">
                <a:spcBef>
                  <a:spcPct val="50000"/>
                </a:spcBef>
              </a:pPr>
              <a:endParaRPr lang="kk-KZ" sz="2800" b="1" dirty="0" smtClean="0">
                <a:solidFill>
                  <a:srgbClr val="FFFF00"/>
                </a:solidFill>
                <a:latin typeface="Times New Roman" pitchFamily="18" charset="0"/>
              </a:endParaRPr>
            </a:p>
            <a:p>
              <a:pPr algn="ctr">
                <a:spcBef>
                  <a:spcPct val="50000"/>
                </a:spcBef>
              </a:pPr>
              <a:endParaRPr lang="ru-RU" sz="2800" b="1" dirty="0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11" name="Picture 4" descr="шар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23" t="22786" r="29193" b="24529"/>
          <a:stretch>
            <a:fillRect/>
          </a:stretch>
        </p:blipFill>
        <p:spPr bwMode="auto">
          <a:xfrm rot="377244">
            <a:off x="4206433" y="2799387"/>
            <a:ext cx="2305050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шар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251" t="9651" r="36565" b="37737"/>
          <a:stretch>
            <a:fillRect/>
          </a:stretch>
        </p:blipFill>
        <p:spPr bwMode="auto">
          <a:xfrm rot="2258054">
            <a:off x="5950392" y="3061226"/>
            <a:ext cx="2447925" cy="25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27"/>
          <p:cNvGrpSpPr>
            <a:grpSpLocks/>
          </p:cNvGrpSpPr>
          <p:nvPr/>
        </p:nvGrpSpPr>
        <p:grpSpPr bwMode="auto">
          <a:xfrm>
            <a:off x="357158" y="2928934"/>
            <a:ext cx="3000396" cy="3929066"/>
            <a:chOff x="431" y="2750"/>
            <a:chExt cx="1225" cy="1546"/>
          </a:xfrm>
        </p:grpSpPr>
        <p:pic>
          <p:nvPicPr>
            <p:cNvPr id="14" name="Picture 28" descr="шар1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9228" t="17792" r="36548" b="26216"/>
            <a:stretch>
              <a:fillRect/>
            </a:stretch>
          </p:blipFill>
          <p:spPr bwMode="auto">
            <a:xfrm rot="-2562626">
              <a:off x="431" y="2750"/>
              <a:ext cx="1225" cy="1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 Box 29"/>
            <p:cNvSpPr txBox="1">
              <a:spLocks noChangeArrowheads="1"/>
            </p:cNvSpPr>
            <p:nvPr/>
          </p:nvSpPr>
          <p:spPr bwMode="auto">
            <a:xfrm>
              <a:off x="612" y="3061"/>
              <a:ext cx="771" cy="2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kk-KZ" sz="2800" b="1" dirty="0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1428728" y="2357430"/>
            <a:ext cx="1346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екі дүркін</a:t>
            </a:r>
            <a:endParaRPr lang="kk-KZ" sz="20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3500438"/>
            <a:ext cx="16430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қола жүлдегері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00430" y="1214422"/>
            <a:ext cx="20944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күміс жүлдегері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90790">
            <a:off x="2784745" y="3338647"/>
            <a:ext cx="18584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біздің жерлесіміз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34" y="4143380"/>
            <a:ext cx="28575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былғары қолғап шебері 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10800000" flipV="1">
            <a:off x="5929322" y="1314378"/>
            <a:ext cx="1785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спорт шебері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643702" y="4071942"/>
            <a:ext cx="12520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жеңімпаз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Рисунок 25" descr="шар3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623" t="22786" r="29193" b="24529"/>
          <a:stretch>
            <a:fillRect/>
          </a:stretch>
        </p:blipFill>
        <p:spPr bwMode="auto">
          <a:xfrm>
            <a:off x="6858016" y="5572140"/>
            <a:ext cx="50006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7286644" y="5643578"/>
            <a:ext cx="12447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жетон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802" y="428604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бок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шылар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983767"/>
            <a:ext cx="6762776" cy="4445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643042" y="5214950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Пазл жинау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urzhan-Tazhikenov-Sagynysh(stop-mp3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2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85728"/>
            <a:ext cx="5940425" cy="4042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71736" y="4500570"/>
            <a:ext cx="37917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Бахтияр Артаев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86116" y="5357826"/>
            <a:ext cx="16882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Бұл кім?</a:t>
            </a:r>
            <a:endParaRPr lang="kk-KZ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429520" y="5429264"/>
            <a:ext cx="428628" cy="39947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sp>
        <p:nvSpPr>
          <p:cNvPr id="9" name="Стрелка вниз 8">
            <a:hlinkClick r:id="rId3" action="ppaction://hlinksldjump"/>
          </p:cNvPr>
          <p:cNvSpPr/>
          <p:nvPr/>
        </p:nvSpPr>
        <p:spPr>
          <a:xfrm>
            <a:off x="8072462" y="5357826"/>
            <a:ext cx="4846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54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143250"/>
            <a:ext cx="1708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71670" y="1071546"/>
            <a:ext cx="57864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Афина Олимпиаданың чемпионы,екі дүркін қола жүлдегері,Вэла Баркер кубогының иегері,Азия ойының күміс жүлдегері.</a:t>
            </a:r>
            <a:endParaRPr kumimoji="0" lang="kk-K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858148" y="5214950"/>
            <a:ext cx="500066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428605"/>
            <a:ext cx="5756295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71736" y="4786322"/>
            <a:ext cx="3872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Иван Дычко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57554" y="5572140"/>
            <a:ext cx="1875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Бұл кім?</a:t>
            </a:r>
            <a:endParaRPr lang="kk-KZ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7000892" y="5429264"/>
            <a:ext cx="500066" cy="5423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sp>
        <p:nvSpPr>
          <p:cNvPr id="9" name="Стрелка вниз 8">
            <a:hlinkClick r:id="rId3" action="ppaction://hlinksldjump"/>
          </p:cNvPr>
          <p:cNvSpPr/>
          <p:nvPr/>
        </p:nvSpPr>
        <p:spPr>
          <a:xfrm>
            <a:off x="8001024" y="5143512"/>
            <a:ext cx="484632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142984"/>
            <a:ext cx="72866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Ол біздің жерлесіміз. 2012ж-Лондон қола жүлдегері. </a:t>
            </a:r>
          </a:p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Қазақстанның әлемдік былғары қолғап шебері. </a:t>
            </a:r>
            <a:endParaRPr lang="kk-KZ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54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143250"/>
            <a:ext cx="1708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858148" y="5715016"/>
            <a:ext cx="571504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00364" y="4643446"/>
            <a:ext cx="28259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Серік Сапиев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4572008"/>
            <a:ext cx="1809750" cy="169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72264" y="6000768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7" y="500043"/>
            <a:ext cx="594042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4286248" y="5715016"/>
            <a:ext cx="642942" cy="5000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sp>
        <p:nvSpPr>
          <p:cNvPr id="8" name="Стрелка вниз 7">
            <a:hlinkClick r:id="rId4" action="ppaction://hlinksldjump"/>
          </p:cNvPr>
          <p:cNvSpPr/>
          <p:nvPr/>
        </p:nvSpPr>
        <p:spPr>
          <a:xfrm>
            <a:off x="5214942" y="5500702"/>
            <a:ext cx="357190" cy="92869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sp>
        <p:nvSpPr>
          <p:cNvPr id="9" name="TextBox 8"/>
          <p:cNvSpPr txBox="1"/>
          <p:nvPr/>
        </p:nvSpPr>
        <p:spPr>
          <a:xfrm>
            <a:off x="2571736" y="5715016"/>
            <a:ext cx="16882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Бұл кім?</a:t>
            </a:r>
            <a:endParaRPr lang="kk-KZ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7358082" y="5500702"/>
            <a:ext cx="500066" cy="54235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643042" y="928670"/>
            <a:ext cx="61436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Екі дүркін бокс чемпионы,Азия ойының жеңімпазы,спорт шебері.</a:t>
            </a:r>
            <a:endParaRPr kumimoji="0" lang="kk-KZ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544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143250"/>
            <a:ext cx="170815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1643050"/>
            <a:ext cx="559416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Серг</a:t>
            </a:r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іту сәті.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1,2,3 Жинап алып күш.</a:t>
            </a:r>
          </a:p>
          <a:p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3,4,5  Отырамыз тез!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r="29064"/>
          <a:stretch>
            <a:fillRect/>
          </a:stretch>
        </p:blipFill>
        <p:spPr bwMode="auto">
          <a:xfrm>
            <a:off x="6215074" y="5357826"/>
            <a:ext cx="8572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43768" y="5643578"/>
            <a:ext cx="12992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k-KZ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929066"/>
            <a:ext cx="357190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285728"/>
            <a:ext cx="2859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хоккейшілер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857761"/>
            <a:ext cx="614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dirty="0" smtClean="0"/>
              <a:t>дұрыс-бұрыс </a:t>
            </a:r>
            <a:endParaRPr lang="kk-KZ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643182"/>
            <a:ext cx="128588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929454" y="4000504"/>
            <a:ext cx="1714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24744"/>
            <a:ext cx="43204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5429264"/>
            <a:ext cx="7638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Қостанай облысынан Сочи олимпиадасында кім қатысады?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5857892"/>
            <a:ext cx="4820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Денис Никиша,Александр Жигин,Денис Кузин</a:t>
            </a:r>
            <a:endParaRPr lang="kk-K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5857892"/>
            <a:ext cx="478634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  <p:pic>
        <p:nvPicPr>
          <p:cNvPr id="11" name="Nurzhan-Tazhikenov-Sagynysh(stop-mp3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8148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225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rot="10800000" flipV="1">
            <a:off x="3571868" y="3041920"/>
            <a:ext cx="500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Үй жұмысы:Эссе жазу</a:t>
            </a:r>
            <a:endParaRPr lang="kk-KZ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User\Desktop\images 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3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4000504"/>
            <a:ext cx="1971675" cy="158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4071942"/>
            <a:ext cx="1809750" cy="1694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4214818"/>
            <a:ext cx="2070222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642918"/>
            <a:ext cx="186976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786578" y="857232"/>
            <a:ext cx="1409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Жол дорба</a:t>
            </a:r>
            <a:endParaRPr lang="kk-KZ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1428736"/>
            <a:ext cx="4071966" cy="3140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43174" y="64291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Футболшылар</a:t>
            </a:r>
            <a:endParaRPr lang="kk-KZ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4857760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Ребусты шешу.</a:t>
            </a:r>
            <a:endParaRPr lang="kk-KZ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286256"/>
            <a:ext cx="1691961" cy="1334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286644" y="5572140"/>
            <a:ext cx="1649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Nurzhan-Tazhikenov-Sagynysh(stop-mp3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86710" y="7143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25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8493706" cy="591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8280920" cy="564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835292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214422"/>
            <a:ext cx="3357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428992" y="64291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Бишілер</a:t>
            </a:r>
            <a:endParaRPr lang="kk-KZ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857628"/>
            <a:ext cx="1853306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300614" y="5700197"/>
            <a:ext cx="14356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kk-KZ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Кірпі қара жорғ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7143768" y="428604"/>
            <a:ext cx="1521630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214422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000364" y="214290"/>
            <a:ext cx="2426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Балуандар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14546" y="214290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Тапсырма: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5857892"/>
            <a:ext cx="14766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143512"/>
            <a:ext cx="892482" cy="892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00034" y="2571744"/>
            <a:ext cx="7791492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3495675" algn="l"/>
              </a:tabLst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топ :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Спорт туралы мәтін құрастыру.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3495675" algn="l"/>
              </a:tabLst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2 топ: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Менің сүйікті спорт шеберім.(Диалог құрастыру.)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tabLst>
                <a:tab pos="3495675" algn="l"/>
              </a:tabLst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3 топ:Жанкүйерлер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ұрандарын құрастыру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endParaRPr kumimoji="0" lang="kk-K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714356"/>
            <a:ext cx="16430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714356"/>
            <a:ext cx="3286147" cy="1966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4000504"/>
            <a:ext cx="19240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МузАРТ ЖАНЫМ МЕНИМ. 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143900" y="44291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3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643050"/>
            <a:ext cx="321471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48" y="428604"/>
            <a:ext cx="807249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Қайталау:шаңғы,елбасы,спортшы,ел,боксшы,жанкүйер т.б.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Жаңа: екі дүркін, қола жүлдегері,күміс жүлдегері, біздің жерлесіміз, былғары қолғап шебері ,спорт шебері, жеңімпаз.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 Мақал-мәтелдер: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1.Денсаулық-зор байлық.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2. Спорт денсаулық кепілі .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3.Дені саудың-жаны сау. </a:t>
            </a:r>
          </a:p>
          <a:p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Монолог,диалог, ұран.</a:t>
            </a:r>
          </a:p>
          <a:p>
            <a:endParaRPr lang="kk-KZ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357562"/>
            <a:ext cx="2643206" cy="2474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71480"/>
            <a:ext cx="285972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57166"/>
            <a:ext cx="380809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071942"/>
            <a:ext cx="3808095" cy="229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071942"/>
            <a:ext cx="328614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1428736"/>
            <a:ext cx="4357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Спорт – көркі өмірдің,</a:t>
            </a:r>
          </a:p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Спорт- досың, серігің.</a:t>
            </a:r>
          </a:p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Жаттықсаң шымыр боларсың,</a:t>
            </a:r>
          </a:p>
          <a:p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Шынығып, өсіп, толарсың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857232"/>
            <a:ext cx="271464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57224" y="1539707"/>
            <a:ext cx="760320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Табаныма байладым, 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4800" dirty="0" smtClean="0">
                <a:latin typeface="Times New Roman" pitchFamily="18" charset="0"/>
                <a:cs typeface="Times New Roman" pitchFamily="18" charset="0"/>
              </a:rPr>
              <a:t> Қос таяқпен айдадым.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5728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5400" b="1" dirty="0" smtClean="0">
                <a:latin typeface="Times New Roman" pitchFamily="18" charset="0"/>
                <a:cs typeface="Times New Roman" pitchFamily="18" charset="0"/>
              </a:rPr>
              <a:t>Жұмбақ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357694"/>
            <a:ext cx="2303146" cy="152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654594"/>
            <a:ext cx="7215238" cy="5203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000892" y="5857892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1 жетон</a:t>
            </a:r>
            <a:endParaRPr lang="kk-KZ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Рисунок 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852936"/>
            <a:ext cx="3786214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Рисунок 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852936"/>
            <a:ext cx="2286016" cy="3209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Рисунок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57166"/>
            <a:ext cx="4381500" cy="244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143108" y="6000768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Ердос Ахмадиев</a:t>
            </a:r>
            <a:endParaRPr lang="kk-KZ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6000768"/>
            <a:ext cx="292895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k-KZ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26 -0.00185 L -0.4526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08" y="1714488"/>
          <a:ext cx="5500728" cy="375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788"/>
                <a:gridCol w="916788"/>
                <a:gridCol w="916788"/>
                <a:gridCol w="916788"/>
                <a:gridCol w="916788"/>
                <a:gridCol w="916788"/>
              </a:tblGrid>
              <a:tr h="3752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85853" y="2143116"/>
          <a:ext cx="450059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19"/>
                <a:gridCol w="900119"/>
                <a:gridCol w="900119"/>
                <a:gridCol w="942980"/>
                <a:gridCol w="857256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85852" y="2571744"/>
          <a:ext cx="4524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214546" y="3000372"/>
          <a:ext cx="4524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000496" y="3429000"/>
          <a:ext cx="36195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143240" y="3857628"/>
          <a:ext cx="271463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143240" y="4286256"/>
          <a:ext cx="36195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4714884"/>
          <a:ext cx="4524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071802" y="1285860"/>
          <a:ext cx="361951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214546" y="571480"/>
            <a:ext cx="450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СӨЗ ЖҰМБАҚ</a:t>
            </a:r>
            <a:endParaRPr lang="kk-KZ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Nurzhan-Tazhikenov-Sagynysh(stop-mp3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72462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25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3108" y="1714488"/>
          <a:ext cx="5500728" cy="375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788"/>
                <a:gridCol w="916788"/>
                <a:gridCol w="916788"/>
                <a:gridCol w="916788"/>
                <a:gridCol w="916788"/>
                <a:gridCol w="916788"/>
              </a:tblGrid>
              <a:tr h="375276">
                <a:tc>
                  <a:txBody>
                    <a:bodyPr/>
                    <a:lstStyle/>
                    <a:p>
                      <a:r>
                        <a:rPr lang="kk-KZ" dirty="0" smtClean="0"/>
                        <a:t>Б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Т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У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85853" y="2143116"/>
          <a:ext cx="450059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19"/>
                <a:gridCol w="900119"/>
                <a:gridCol w="900119"/>
                <a:gridCol w="942980"/>
                <a:gridCol w="857256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Е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К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П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85852" y="2571744"/>
          <a:ext cx="4524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Д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Ы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Б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Ы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214546" y="3000372"/>
          <a:ext cx="4524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Қ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А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Т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Ң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000496" y="3429000"/>
          <a:ext cx="36195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Ж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А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143240" y="3857628"/>
          <a:ext cx="2714634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Т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143240" y="4286256"/>
          <a:ext cx="361951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Б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У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Ы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357290" y="4714884"/>
          <a:ext cx="45243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642952"/>
                <a:gridCol w="1166804"/>
              </a:tblGrid>
              <a:tr h="370840">
                <a:tc>
                  <a:txBody>
                    <a:bodyPr/>
                    <a:lstStyle/>
                    <a:p>
                      <a:r>
                        <a:rPr lang="kk-KZ" dirty="0" smtClean="0"/>
                        <a:t>Т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Ұ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Й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Ы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Қ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071802" y="1285860"/>
          <a:ext cx="361951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8"/>
                <a:gridCol w="904878"/>
                <a:gridCol w="904878"/>
                <a:gridCol w="904878"/>
              </a:tblGrid>
              <a:tr h="0">
                <a:tc>
                  <a:txBody>
                    <a:bodyPr/>
                    <a:lstStyle/>
                    <a:p>
                      <a:r>
                        <a:rPr lang="kk-KZ" dirty="0" smtClean="0"/>
                        <a:t>Ү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Н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І</a:t>
                      </a:r>
                      <a:endParaRPr lang="ru-RU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5" name="Рисунок 1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4429132"/>
            <a:ext cx="150019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 rot="10800000" flipV="1">
            <a:off x="6858016" y="5821608"/>
            <a:ext cx="2071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жетон</a:t>
            </a:r>
            <a:endParaRPr lang="kk-KZ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8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500042"/>
            <a:ext cx="76599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Денсаулық еліне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саяхат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5357826"/>
            <a:ext cx="7643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Спорт-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денсаулық кепілі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k-KZ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142984"/>
            <a:ext cx="42148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857364"/>
            <a:ext cx="285752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28596" y="571480"/>
            <a:ext cx="7358114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Жаңа сөздер: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екі дүркін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қола жүлдегері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күміс жүлдегері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біздің жерлесіміз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былғары қолғап шебері 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спорт шебері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95675" algn="l"/>
              </a:tabLst>
            </a:pP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жеңімпаз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256"/>
            <a:ext cx="214314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500174"/>
            <a:ext cx="1877378" cy="2003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3857628"/>
            <a:ext cx="17859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1000108"/>
            <a:ext cx="235745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Nurzhan-Tazhikenov-Sagynysh(stop-mp3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286776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2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1039</TotalTime>
  <Words>303</Words>
  <Application>Microsoft Office PowerPoint</Application>
  <PresentationFormat>Экран (4:3)</PresentationFormat>
  <Paragraphs>117</Paragraphs>
  <Slides>29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Айжан</dc:creator>
  <cp:lastModifiedBy>Айжан</cp:lastModifiedBy>
  <cp:revision>117</cp:revision>
  <dcterms:created xsi:type="dcterms:W3CDTF">2014-01-21T15:50:52Z</dcterms:created>
  <dcterms:modified xsi:type="dcterms:W3CDTF">2014-02-06T19:15:43Z</dcterms:modified>
</cp:coreProperties>
</file>