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dragondropland.com/mermaid/orca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357430"/>
            <a:ext cx="3885405" cy="2500330"/>
          </a:xfrm>
          <a:prstGeom prst="rect">
            <a:avLst/>
          </a:prstGeom>
          <a:noFill/>
        </p:spPr>
      </p:pic>
      <p:pic>
        <p:nvPicPr>
          <p:cNvPr id="4100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14356"/>
            <a:ext cx="642942" cy="785819"/>
          </a:xfrm>
          <a:prstGeom prst="rect">
            <a:avLst/>
          </a:prstGeom>
          <a:noFill/>
        </p:spPr>
      </p:pic>
      <p:pic>
        <p:nvPicPr>
          <p:cNvPr id="6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0"/>
            <a:ext cx="642942" cy="785819"/>
          </a:xfrm>
          <a:prstGeom prst="rect">
            <a:avLst/>
          </a:prstGeom>
          <a:noFill/>
        </p:spPr>
      </p:pic>
      <p:pic>
        <p:nvPicPr>
          <p:cNvPr id="7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857892"/>
            <a:ext cx="642942" cy="785819"/>
          </a:xfrm>
          <a:prstGeom prst="rect">
            <a:avLst/>
          </a:prstGeom>
          <a:noFill/>
        </p:spPr>
      </p:pic>
      <p:pic>
        <p:nvPicPr>
          <p:cNvPr id="8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857892"/>
            <a:ext cx="642942" cy="785819"/>
          </a:xfrm>
          <a:prstGeom prst="rect">
            <a:avLst/>
          </a:prstGeom>
          <a:noFill/>
        </p:spPr>
      </p:pic>
      <p:pic>
        <p:nvPicPr>
          <p:cNvPr id="9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857892"/>
            <a:ext cx="642942" cy="785819"/>
          </a:xfrm>
          <a:prstGeom prst="rect">
            <a:avLst/>
          </a:prstGeom>
          <a:noFill/>
        </p:spPr>
      </p:pic>
      <p:pic>
        <p:nvPicPr>
          <p:cNvPr id="10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5786454"/>
            <a:ext cx="642942" cy="785819"/>
          </a:xfrm>
          <a:prstGeom prst="rect">
            <a:avLst/>
          </a:prstGeom>
          <a:noFill/>
        </p:spPr>
      </p:pic>
      <p:pic>
        <p:nvPicPr>
          <p:cNvPr id="11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715016"/>
            <a:ext cx="642942" cy="785819"/>
          </a:xfrm>
          <a:prstGeom prst="rect">
            <a:avLst/>
          </a:prstGeom>
          <a:noFill/>
        </p:spPr>
      </p:pic>
      <p:pic>
        <p:nvPicPr>
          <p:cNvPr id="12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715016"/>
            <a:ext cx="642942" cy="785819"/>
          </a:xfrm>
          <a:prstGeom prst="rect">
            <a:avLst/>
          </a:prstGeom>
          <a:noFill/>
        </p:spPr>
      </p:pic>
      <p:pic>
        <p:nvPicPr>
          <p:cNvPr id="13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642942" cy="785819"/>
          </a:xfrm>
          <a:prstGeom prst="rect">
            <a:avLst/>
          </a:prstGeom>
          <a:noFill/>
        </p:spPr>
      </p:pic>
      <p:pic>
        <p:nvPicPr>
          <p:cNvPr id="14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0"/>
            <a:ext cx="642942" cy="785819"/>
          </a:xfrm>
          <a:prstGeom prst="rect">
            <a:avLst/>
          </a:prstGeom>
          <a:noFill/>
        </p:spPr>
      </p:pic>
      <p:pic>
        <p:nvPicPr>
          <p:cNvPr id="15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0"/>
            <a:ext cx="642942" cy="785819"/>
          </a:xfrm>
          <a:prstGeom prst="rect">
            <a:avLst/>
          </a:prstGeom>
          <a:noFill/>
        </p:spPr>
      </p:pic>
      <p:pic>
        <p:nvPicPr>
          <p:cNvPr id="16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0"/>
            <a:ext cx="642942" cy="785819"/>
          </a:xfrm>
          <a:prstGeom prst="rect">
            <a:avLst/>
          </a:prstGeom>
          <a:noFill/>
        </p:spPr>
      </p:pic>
      <p:pic>
        <p:nvPicPr>
          <p:cNvPr id="17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14290"/>
            <a:ext cx="642942" cy="785819"/>
          </a:xfrm>
          <a:prstGeom prst="rect">
            <a:avLst/>
          </a:prstGeom>
          <a:noFill/>
        </p:spPr>
      </p:pic>
      <p:pic>
        <p:nvPicPr>
          <p:cNvPr id="18" name="Picture 4" descr="http://www.glitterparaorkut.com/en/uploads/topnews/animal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857232"/>
            <a:ext cx="642942" cy="7858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nimationbuddy.com/Animation/Animals/Other_Reptiles/Crocodile_waves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71480"/>
            <a:ext cx="2312259" cy="2786082"/>
          </a:xfrm>
          <a:prstGeom prst="rect">
            <a:avLst/>
          </a:prstGeom>
          <a:noFill/>
        </p:spPr>
      </p:pic>
      <p:pic>
        <p:nvPicPr>
          <p:cNvPr id="3" name="Picture 2" descr="http://www.animationbuddy.com/Animation/Animals/Other_Reptiles/Crocodile_waves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71744"/>
            <a:ext cx="2312259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artiny.ucoz.ru/_ph/202/2/9832160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5000660" cy="5000660"/>
          </a:xfrm>
          <a:prstGeom prst="rect">
            <a:avLst/>
          </a:prstGeom>
          <a:noFill/>
        </p:spPr>
      </p:pic>
      <p:pic>
        <p:nvPicPr>
          <p:cNvPr id="3076" name="Picture 4" descr="http://img3.proshkolu.ru/content/media/pic/std/3000000/2681000/2680769-95bc46ec67c98b2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714348" cy="952464"/>
          </a:xfrm>
          <a:prstGeom prst="rect">
            <a:avLst/>
          </a:prstGeom>
          <a:noFill/>
        </p:spPr>
      </p:pic>
      <p:pic>
        <p:nvPicPr>
          <p:cNvPr id="3078" name="Picture 6" descr="http://img3.proshkolu.ru/content/media/pic/std/3000000/2681000/2680769-95bc46ec67c98b2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5072074"/>
            <a:ext cx="1178727" cy="1571636"/>
          </a:xfrm>
          <a:prstGeom prst="rect">
            <a:avLst/>
          </a:prstGeom>
          <a:noFill/>
        </p:spPr>
      </p:pic>
      <p:pic>
        <p:nvPicPr>
          <p:cNvPr id="7" name="Picture 4" descr="http://www.gifmania.cl/Animales-Imagenes-Animadas/Gifs-Animados-Animales-Marinos/Peces/Pez-Globo/Pez-Globo-5962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357166"/>
            <a:ext cx="1204240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ozla.net/dw/root/an/fauna/animals/jfiudu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-1071595"/>
            <a:ext cx="5929354" cy="737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moya-semya.ru/uploads/av-927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14422"/>
            <a:ext cx="3523953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lm7.meta.ua/pic/0/38/191/NkLabKehVp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85794"/>
            <a:ext cx="3214710" cy="3214710"/>
          </a:xfrm>
          <a:prstGeom prst="rect">
            <a:avLst/>
          </a:prstGeom>
          <a:noFill/>
        </p:spPr>
      </p:pic>
      <p:pic>
        <p:nvPicPr>
          <p:cNvPr id="3" name="Picture 2" descr="http://dlm7.meta.ua/pic/0/38/191/NkLabKehVp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285992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gifs.net/Animation11/Animals/Other_Reptiles/Business_alligato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2920442" cy="2886084"/>
          </a:xfrm>
          <a:prstGeom prst="rect">
            <a:avLst/>
          </a:prstGeom>
          <a:noFill/>
        </p:spPr>
      </p:pic>
      <p:pic>
        <p:nvPicPr>
          <p:cNvPr id="3" name="Picture 2" descr="http://www.gifs.net/Animation11/Animals/Other_Reptiles/Business_alligato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71678"/>
            <a:ext cx="2920442" cy="2886084"/>
          </a:xfrm>
          <a:prstGeom prst="rect">
            <a:avLst/>
          </a:prstGeom>
          <a:noFill/>
        </p:spPr>
      </p:pic>
      <p:pic>
        <p:nvPicPr>
          <p:cNvPr id="4" name="Picture 2" descr="http://www.gifs.net/Animation11/Animals/Other_Reptiles/Business_alligato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429000"/>
            <a:ext cx="2920442" cy="288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56.radikal.ru/i153/1205/80/217c3233ee4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457573" cy="5530417"/>
          </a:xfrm>
          <a:prstGeom prst="rect">
            <a:avLst/>
          </a:prstGeom>
          <a:noFill/>
        </p:spPr>
      </p:pic>
      <p:pic>
        <p:nvPicPr>
          <p:cNvPr id="17414" name="Picture 6" descr="http://f4.s.qip.ru/WuKdMDq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0"/>
            <a:ext cx="857256" cy="857256"/>
          </a:xfrm>
          <a:prstGeom prst="rect">
            <a:avLst/>
          </a:prstGeom>
          <a:noFill/>
        </p:spPr>
      </p:pic>
      <p:pic>
        <p:nvPicPr>
          <p:cNvPr id="17416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928670" cy="928670"/>
          </a:xfrm>
          <a:prstGeom prst="rect">
            <a:avLst/>
          </a:prstGeom>
          <a:noFill/>
        </p:spPr>
      </p:pic>
      <p:pic>
        <p:nvPicPr>
          <p:cNvPr id="6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0"/>
            <a:ext cx="928670" cy="928670"/>
          </a:xfrm>
          <a:prstGeom prst="rect">
            <a:avLst/>
          </a:prstGeom>
          <a:noFill/>
        </p:spPr>
      </p:pic>
      <p:pic>
        <p:nvPicPr>
          <p:cNvPr id="7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0"/>
            <a:ext cx="928670" cy="928670"/>
          </a:xfrm>
          <a:prstGeom prst="rect">
            <a:avLst/>
          </a:prstGeom>
          <a:noFill/>
        </p:spPr>
      </p:pic>
      <p:pic>
        <p:nvPicPr>
          <p:cNvPr id="8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0"/>
            <a:ext cx="928670" cy="928670"/>
          </a:xfrm>
          <a:prstGeom prst="rect">
            <a:avLst/>
          </a:prstGeom>
          <a:noFill/>
        </p:spPr>
      </p:pic>
      <p:pic>
        <p:nvPicPr>
          <p:cNvPr id="9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928670" cy="928670"/>
          </a:xfrm>
          <a:prstGeom prst="rect">
            <a:avLst/>
          </a:prstGeom>
          <a:noFill/>
        </p:spPr>
      </p:pic>
      <p:pic>
        <p:nvPicPr>
          <p:cNvPr id="10" name="Picture 8" descr="http://img01.chitalnya.ru/upload/373/242023001424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0"/>
            <a:ext cx="928670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comp8</cp:lastModifiedBy>
  <cp:revision>3</cp:revision>
  <dcterms:modified xsi:type="dcterms:W3CDTF">2014-02-06T09:57:24Z</dcterms:modified>
</cp:coreProperties>
</file>