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1" r:id="rId5"/>
    <p:sldId id="257" r:id="rId6"/>
    <p:sldId id="262" r:id="rId7"/>
    <p:sldId id="263" r:id="rId8"/>
    <p:sldId id="265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094"/>
    <a:srgbClr val="000033"/>
    <a:srgbClr val="3099C5"/>
    <a:srgbClr val="CC5378"/>
    <a:srgbClr val="2BBC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8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6EF60-01DE-4733-A320-218753324CD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FB166-35C4-4965-8F01-E02D7242C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0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7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97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033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687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442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26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02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16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33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53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62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6448C-ECC8-4022-BA46-8C630DF72B6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30B60-8BFF-4FF0-8A8A-67389D6CC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4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forms.gle/gucp5Sw87FyxAmdX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096" y="3945259"/>
            <a:ext cx="11208327" cy="2313854"/>
          </a:xfrm>
        </p:spPr>
        <p:txBody>
          <a:bodyPr>
            <a:normAutofit/>
          </a:bodyPr>
          <a:lstStyle/>
          <a:p>
            <a:pPr algn="r"/>
            <a:r>
              <a:rPr lang="ru-RU" sz="3200" i="1" dirty="0" smtClean="0">
                <a:solidFill>
                  <a:schemeClr val="bg1"/>
                </a:solidFill>
              </a:rPr>
              <a:t>“</a:t>
            </a:r>
            <a:r>
              <a:rPr lang="ru-RU" sz="3200" i="1" dirty="0">
                <a:solidFill>
                  <a:schemeClr val="bg1"/>
                </a:solidFill>
              </a:rPr>
              <a:t>Исследование для старшеклассника – это путь к профессионализации”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60" y="443766"/>
            <a:ext cx="3439295" cy="853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8" y="1877173"/>
            <a:ext cx="6830469" cy="86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5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272" y="1029730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</a:t>
            </a:r>
            <a:r>
              <a:rPr lang="en-US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Talk</a:t>
            </a:r>
            <a:endParaRPr lang="en-US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272" y="2089009"/>
            <a:ext cx="11350596" cy="4496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Talk - </a:t>
            </a:r>
            <a:r>
              <a:rPr lang="ru-RU" sz="2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площадка </a:t>
            </a:r>
            <a:r>
              <a:rPr lang="ru-RU" sz="2000" b="1" dirty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коммуникации между учеными и учениками старших классов </a:t>
            </a:r>
            <a:endParaRPr lang="en-US" sz="2000" b="1" dirty="0" smtClean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проекта: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популяризация науки среди школьников, развитие личности и навыка исследования учащегося</a:t>
            </a:r>
            <a:endParaRPr lang="ru-RU" sz="2000" b="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Аудитория: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педагоги и школьники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8-11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классов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- сентябрь 2021 г. - апрель 2022 г. </a:t>
            </a:r>
            <a:endParaRPr lang="ru-RU" sz="2000" b="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Периодичность трансляций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- 2 раза в месяц</a:t>
            </a:r>
            <a:endParaRPr lang="ru-RU" sz="2000" b="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свободная беседа, где ученый рассказывает о себе, о своем пути в науке, о сложностях и достижениях, формирует у молодежи культуру науки и исследований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i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Научно-исследовательская работа является одним из определяющих факторов развития образовательного учреждения; от нее зависит и уровень преподавания, и творческий настрой коллектива, и связь обучения с современной наукой, общественной и экономической жизнью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52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841921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ученые спикеры</a:t>
            </a:r>
            <a:endParaRPr lang="en-US" sz="40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575" y="5267938"/>
            <a:ext cx="3717536" cy="10482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Азамат Ешмухаметов </a:t>
            </a:r>
          </a:p>
          <a:p>
            <a:pPr marL="0" indent="0" algn="ctr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Робототехника Будущего</a:t>
            </a:r>
          </a:p>
          <a:p>
            <a:pPr marL="0" indent="0" algn="ctr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2" descr="blob:https://web.whatsapp.com/54cf0983-674c-4d6a-b735-965c07b308e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27793" y="5267938"/>
            <a:ext cx="4384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Сауле Жолдаякова</a:t>
            </a:r>
          </a:p>
          <a:p>
            <a:pPr algn="ctr"/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Теқ қана аниме емес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Жапонияның экологиялық технологиялары мен сутегі энергетикасы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348544" y="5330408"/>
            <a:ext cx="3237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Вадим Япиев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(Не)обыкновенная вода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utoShape 4" descr="https://web.whatsapp.com/pp?e=https%3A%2F%2Fpps.whatsapp.net%2Fv%2Ft61.24694-24%2F185776398_1709721942697716_3906749629159966547_n.jpg%3Fccb%3D11-4%26oh%3D0491ebb7a9c5bf34f07562cf0cbdd062%26oe%3D611194AF&amp;t=l&amp;u=77014408516%40c.us&amp;i=1620717423&amp;n=%2FoLzbLtl2BYX7TEeLA5uPAxjPVPdBYFH1UN4Vsqkr2o%3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59" y="2178097"/>
            <a:ext cx="2520000" cy="25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448" y="2178097"/>
            <a:ext cx="2520000" cy="25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2178097"/>
            <a:ext cx="2520000" cy="25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7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7" y="1234911"/>
            <a:ext cx="10515600" cy="78416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участия в </a:t>
            </a:r>
            <a:r>
              <a:rPr lang="en-US" sz="36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Talk</a:t>
            </a:r>
            <a:endParaRPr lang="en-US" sz="36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78055" y="2086036"/>
            <a:ext cx="7322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i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 </a:t>
            </a:r>
            <a:r>
              <a:rPr lang="ru-RU" i="1" dirty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ключевая фигура реформирования </a:t>
            </a:r>
            <a:r>
              <a:rPr lang="ru-RU" i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r>
              <a:rPr lang="en-US" i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i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89502" y="2932610"/>
            <a:ext cx="33450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овершенствования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собственной профессиональной деятельности и учебно-воспитательного процесса</a:t>
            </a:r>
          </a:p>
        </p:txBody>
      </p:sp>
      <p:sp>
        <p:nvSpPr>
          <p:cNvPr id="8" name="Rectangle 7"/>
          <p:cNvSpPr/>
          <p:nvPr/>
        </p:nvSpPr>
        <p:spPr>
          <a:xfrm>
            <a:off x="6063629" y="2841170"/>
            <a:ext cx="350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роектно 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исследовательская </a:t>
            </a:r>
            <a:r>
              <a:rPr lang="ru-RU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деятельность,сопровожда-ющаяся самостоятельным получением 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</a:t>
            </a:r>
            <a:r>
              <a:rPr lang="ru-RU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знаний, развитием творческих способностей</a:t>
            </a:r>
            <a:endParaRPr lang="ru-RU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0" y="3427100"/>
            <a:ext cx="5620002" cy="29189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3735" y="2626303"/>
            <a:ext cx="40119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овершенствования собственной профессиональной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учебно-воспитательного процесса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3735" y="5011183"/>
            <a:ext cx="4084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Проектно-исследовательская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деятельность, сопровождающаяся самостоятельным  получением новых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знаний, развитием творческих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способностей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84494" y="2626303"/>
            <a:ext cx="3297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представлений о межпредметных связях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553611" y="2626303"/>
            <a:ext cx="34987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интеллектуальной инициативы учителей через формирование научного образа мышления, творческого подхода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578605" y="5177696"/>
            <a:ext cx="33966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условий для вовлечения в коллективную научно-исследовательскую деятельность своих учащихся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971018" y="3185124"/>
            <a:ext cx="403764" cy="347240"/>
          </a:xfrm>
          <a:prstGeom prst="line">
            <a:avLst/>
          </a:prstGeom>
          <a:ln w="38100">
            <a:solidFill>
              <a:srgbClr val="CC5378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2945278" y="3760239"/>
            <a:ext cx="403764" cy="347240"/>
          </a:xfrm>
          <a:prstGeom prst="line">
            <a:avLst/>
          </a:prstGeom>
          <a:ln w="38100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7776938" y="5708412"/>
            <a:ext cx="403764" cy="347240"/>
          </a:xfrm>
          <a:prstGeom prst="line">
            <a:avLst/>
          </a:prstGeom>
          <a:ln w="38100">
            <a:solidFill>
              <a:srgbClr val="3099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5481067" y="3486607"/>
            <a:ext cx="263742" cy="369333"/>
          </a:xfrm>
          <a:prstGeom prst="line">
            <a:avLst/>
          </a:prstGeom>
          <a:ln w="38100">
            <a:solidFill>
              <a:srgbClr val="2BBCA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930636" y="5841199"/>
            <a:ext cx="403764" cy="347240"/>
          </a:xfrm>
          <a:prstGeom prst="line">
            <a:avLst/>
          </a:prstGeom>
          <a:ln w="38100"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08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108" y="882527"/>
            <a:ext cx="12247923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стать </a:t>
            </a:r>
            <a:r>
              <a:rPr lang="en-US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 </a:t>
            </a:r>
            <a:r>
              <a:rPr lang="ru-RU" sz="4000" b="1" dirty="0" err="1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амбас</a:t>
            </a:r>
            <a:r>
              <a:rPr lang="en-US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4000" b="1" dirty="0" err="1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адором</a:t>
            </a:r>
            <a:r>
              <a:rPr lang="ru-RU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0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lh5.googleusercontent.com/u7ISXc0O71_maDeKuTYYzMunbbAc4m1m1g87s4sPB_6nQ2CQUxoLAke46T5DeI-QVBQGHxvRH0cyWMa1PQwffdkaoXZfwcB1Qj9-25STSC-W44uPdUJB89a_BUN_l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00" y="4036422"/>
            <a:ext cx="3240000" cy="282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828970"/>
            <a:ext cx="12103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привлечь школьников старшеклассников принять участие в максимальном количестве выступлении ученых спикеров. Каждый школьник, после каждого участия в выступлении получает электронный сертификат с отметкой</a:t>
            </a:r>
            <a:r>
              <a:rPr lang="en-US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буквам </a:t>
            </a:r>
            <a:r>
              <a:rPr lang="en-US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C I E N C  E</a:t>
            </a:r>
            <a:r>
              <a:rPr lang="kk-KZ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A L K</a:t>
            </a:r>
            <a:r>
              <a:rPr lang="ru-RU" sz="2000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(итого 11 лекции). После завершения проекта, организаторы считают количество принявших участие детей, их активность, заинтересованность и отмечают самые активные школы, которые получают возможность стать STEAM амбассадором и получат орден от КФ “Caravan of Knowledge” на ежегодной Международной Конференции</a:t>
            </a:r>
          </a:p>
          <a:p>
            <a:endParaRPr lang="en-US" sz="2000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11719" r="-397" b="3281"/>
          <a:stretch/>
        </p:blipFill>
        <p:spPr>
          <a:xfrm>
            <a:off x="5712000" y="4036421"/>
            <a:ext cx="3240000" cy="28215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8" t="16843" r="15763" b="252"/>
          <a:stretch/>
        </p:blipFill>
        <p:spPr>
          <a:xfrm>
            <a:off x="8952000" y="4036422"/>
            <a:ext cx="3240000" cy="28215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92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7"/>
          <a:stretch/>
        </p:blipFill>
        <p:spPr>
          <a:xfrm>
            <a:off x="8631027" y="2174605"/>
            <a:ext cx="3560973" cy="46891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227" y="102006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такой </a:t>
            </a:r>
            <a:r>
              <a:rPr lang="en-US" sz="36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 </a:t>
            </a:r>
            <a:r>
              <a:rPr lang="kk-KZ" sz="36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амбассадор?</a:t>
            </a:r>
            <a:endParaRPr lang="en-US" sz="36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439" y="2506662"/>
            <a:ext cx="116571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 </a:t>
            </a:r>
            <a:r>
              <a:rPr lang="kk-KZ" sz="24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амбассадоры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добровольно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участвуют в работе с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учащимися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другими лицами, работающими с молодежью –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учебной организации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за его пределами. Они привносят свежий 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вдохновляющий взгляд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уроки STEM и информацию о карьере, а также прививают интерес 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обучению в школах и колледжах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Цель-успешное 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у школьника представлений 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о следующей ступени 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 улучшение 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образовательных 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результатов, а также 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появление ресурсов для осознанного выбора будущей 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личностной, образовательной 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и профессиональной траекторий развития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94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437" y="843687"/>
            <a:ext cx="10515600" cy="1325563"/>
          </a:xfrm>
        </p:spPr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участия в конкурсе</a:t>
            </a:r>
            <a:endParaRPr lang="en-US" sz="40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07" y="1966776"/>
            <a:ext cx="7713313" cy="4486275"/>
          </a:xfrm>
        </p:spPr>
        <p:txBody>
          <a:bodyPr>
            <a:normAutofit lnSpcReduction="10000"/>
          </a:bodyPr>
          <a:lstStyle/>
          <a:p>
            <a:pPr marL="514350" indent="-514350" fontAlgn="base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Оставить заявку на участие в конкурсе от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имени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школы по ссылке </a:t>
            </a:r>
            <a:r>
              <a:rPr lang="en-US" u="sng" dirty="0"/>
              <a:t>https://forms.gle/khDLpLzaFAiXmXAA9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fontAlgn="base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Ознакомиться с графиком и темами выступлений ученых на сайте </a:t>
            </a:r>
            <a:r>
              <a:rPr lang="en-US" u="sng" dirty="0"/>
              <a:t>https://caravanofknowledge.com/science-talk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fontAlgn="base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Привлечь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школьников на участие 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практических занятиях,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воркшопах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 учеными. Форма регистрации для школьников: </a:t>
            </a:r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forms.gle/gucp5Sw87FyxAmdX7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fontAlgn="base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завершения проекта получить возможность стать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STEAM </a:t>
            </a:r>
            <a:r>
              <a:rPr lang="kk-K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амбассадором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520755" y="282721"/>
            <a:ext cx="3280113" cy="952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563743"/>
            <a:ext cx="3057150" cy="390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0" b="3018"/>
          <a:stretch/>
        </p:blipFill>
        <p:spPr>
          <a:xfrm>
            <a:off x="7892620" y="2371725"/>
            <a:ext cx="4249224" cy="439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28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5" y="452655"/>
            <a:ext cx="10844348" cy="1325563"/>
          </a:xfrm>
        </p:spPr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1B00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Образец сертификата</a:t>
            </a:r>
            <a:endParaRPr lang="en-US" sz="4000" b="1" dirty="0">
              <a:solidFill>
                <a:srgbClr val="1B00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736" y="1459785"/>
            <a:ext cx="7289893" cy="492190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7" y="276360"/>
            <a:ext cx="3057150" cy="390145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r="23638"/>
          <a:stretch/>
        </p:blipFill>
        <p:spPr>
          <a:xfrm>
            <a:off x="8768949" y="0"/>
            <a:ext cx="3280113" cy="95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79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60" y="443766"/>
            <a:ext cx="3439295" cy="8533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8" y="2562973"/>
            <a:ext cx="6830469" cy="86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97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340</Words>
  <Application>Microsoft Office PowerPoint</Application>
  <PresentationFormat>Произвольный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Что такое Science Talk</vt:lpstr>
      <vt:lpstr>Наши ученые спикеры</vt:lpstr>
      <vt:lpstr>Преимущества участия в Science Talk</vt:lpstr>
      <vt:lpstr>Как стать STEAM амбасcадором?</vt:lpstr>
      <vt:lpstr>Кто такой STEAM амбассадор?</vt:lpstr>
      <vt:lpstr>Условия участия в конкурсе</vt:lpstr>
      <vt:lpstr>Образец сертификата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Стоит лого Шеврон, Каравана +Сайнс толк  Внизу картинка ученых</dc:title>
  <dc:creator>Alfiya</dc:creator>
  <cp:lastModifiedBy>Абилкаримова Бийбе Кажимолдаевна</cp:lastModifiedBy>
  <cp:revision>26</cp:revision>
  <dcterms:created xsi:type="dcterms:W3CDTF">2021-08-06T03:11:10Z</dcterms:created>
  <dcterms:modified xsi:type="dcterms:W3CDTF">2021-09-03T06:28:18Z</dcterms:modified>
</cp:coreProperties>
</file>