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6" r:id="rId7"/>
    <p:sldId id="262" r:id="rId8"/>
    <p:sldId id="265" r:id="rId9"/>
    <p:sldId id="267" r:id="rId10"/>
    <p:sldId id="268" r:id="rId11"/>
    <p:sldId id="264" r:id="rId12"/>
    <p:sldId id="269" r:id="rId1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77831" name="Freeform 7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7832" name="Rectangle 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7833" name="Rectangle 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8CF232E-B505-4CEB-B26D-D1EF47B3EE3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7834" name="Rectangle 10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89CF52-5B2E-4F5F-9C84-BD447419CF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135854-52FD-419E-BC66-CD73E847E4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C7CDED-6D8E-4690-971A-AD9E40913B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C94C6D-F80F-41E5-A3C0-1B5D2317CE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CF2524-DCDA-464C-A6F4-C379A30969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2A331E-2851-461F-92E6-7D19C4CFD4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A1BCBC-4964-4DAA-AB39-FA38867307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4A6CCD-D803-464F-A104-D06D010270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DE474F-938A-4409-9FDA-931B7B1633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95CDD5-BBC6-4725-9596-1FE36B1300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5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76806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76807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76808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76809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56E37585-EB54-4DE4-8DFB-551BDE1507A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Tahoma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Tahoma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&#1050;&#1086;&#1088;&#1086;&#1073;&#1095;&#1072;&#1085;&#1099;\&#1056;&#1072;&#1073;&#1086;&#1095;&#1080;&#1081;%20&#1089;&#1090;&#1086;&#1083;\&#1050;&#1088;&#1072;&#1089;&#1080;&#1074;&#1099;&#1081;%20&#1075;&#1086;&#1088;&#1086;&#1076;%20&#1056;&#1091;&#1076;&#1085;&#1099;&#1081;+(&#1057;&#1077;&#1088;&#1080;&#1082;+&#1040;&#1089;&#1077;&#1083;&#1100;).mp3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>
          <a:xfrm>
            <a:off x="685800" y="214291"/>
            <a:ext cx="7772400" cy="1143007"/>
          </a:xfrm>
        </p:spPr>
        <p:txBody>
          <a:bodyPr/>
          <a:lstStyle/>
          <a:p>
            <a:r>
              <a:rPr lang="kk-KZ" dirty="0" smtClean="0"/>
              <a:t> Рудный – мой город!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C:\Documents and Settings\Коробчаны\Рабочий стол\казахский язык\Фонзарядка\примеры к спецзвукам\город.jpe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2357430"/>
            <a:ext cx="6929486" cy="3857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Красивый город Рудный+(Серик+Асель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642910" y="28572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065198"/>
          </a:xfrm>
        </p:spPr>
        <p:txBody>
          <a:bodyPr/>
          <a:lstStyle/>
          <a:p>
            <a:r>
              <a:rPr lang="ru-RU" sz="3600" dirty="0" smtClean="0"/>
              <a:t>По дороге едет чёрная машина.</a:t>
            </a:r>
            <a:endParaRPr lang="ru-RU" sz="3600" dirty="0"/>
          </a:p>
        </p:txBody>
      </p:sp>
      <p:pic>
        <p:nvPicPr>
          <p:cNvPr id="5122" name="Picture 2" descr="C:\Documents and Settings\Коробчаны\Рабочий стол\казахский язык\Фонзарядка\улицы фото\марите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1500174"/>
            <a:ext cx="7858180" cy="50006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065198"/>
          </a:xfrm>
        </p:spPr>
        <p:txBody>
          <a:bodyPr/>
          <a:lstStyle/>
          <a:p>
            <a:r>
              <a:rPr lang="ru-RU" sz="3600" dirty="0" smtClean="0"/>
              <a:t>Моя школа стоит на улице Дзержинского.</a:t>
            </a:r>
            <a:endParaRPr lang="ru-RU" sz="3600" dirty="0"/>
          </a:p>
        </p:txBody>
      </p:sp>
      <p:pic>
        <p:nvPicPr>
          <p:cNvPr id="103427" name="Picture 3" descr="C:\Documents and Settings\Коробчаны\Рабочий стол\казахский язык\Фонзарядка\улицы фото\парк Дзержинского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1934" y="1142984"/>
            <a:ext cx="4919667" cy="3260725"/>
          </a:xfrm>
          <a:prstGeom prst="rect">
            <a:avLst/>
          </a:prstGeom>
          <a:noFill/>
        </p:spPr>
      </p:pic>
      <p:pic>
        <p:nvPicPr>
          <p:cNvPr id="7" name="Picture 2" descr="C:\Documents and Settings\Коробчаны\Рабочий стол\казахский язык\Фонзарядка\улицы фото\школа №1.jpe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57158" y="2928934"/>
            <a:ext cx="5857916" cy="36433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143008"/>
          </a:xfrm>
        </p:spPr>
        <p:txBody>
          <a:bodyPr/>
          <a:lstStyle/>
          <a:p>
            <a:r>
              <a:rPr lang="ru-RU" sz="3600" dirty="0" smtClean="0"/>
              <a:t>Я учусь в первой школе.</a:t>
            </a:r>
            <a:endParaRPr lang="ru-RU" sz="3600" dirty="0"/>
          </a:p>
        </p:txBody>
      </p:sp>
      <p:pic>
        <p:nvPicPr>
          <p:cNvPr id="6146" name="Picture 2" descr="C:\Documents and Settings\Коробчаны\Рабочий стол\казахский язык\Фонзарядка\улицы фото\сш1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85918" y="1214422"/>
            <a:ext cx="5486400" cy="2428892"/>
          </a:xfrm>
          <a:prstGeom prst="rect">
            <a:avLst/>
          </a:prstGeom>
          <a:noFill/>
        </p:spPr>
      </p:pic>
      <p:pic>
        <p:nvPicPr>
          <p:cNvPr id="6147" name="Picture 3" descr="C:\Documents and Settings\Коробчаны\Рабочий стол\казахский язык\Фонзарядка\улицы фото\сш№111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3857628"/>
            <a:ext cx="3929090" cy="2547934"/>
          </a:xfrm>
          <a:prstGeom prst="rect">
            <a:avLst/>
          </a:prstGeom>
          <a:noFill/>
        </p:spPr>
      </p:pic>
      <p:pic>
        <p:nvPicPr>
          <p:cNvPr id="6148" name="Picture 4" descr="C:\Documents and Settings\Коробчаны\Рабочий стол\казахский язык\Фонзарядка\улицы фото\сш№!!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28" y="3857628"/>
            <a:ext cx="3857652" cy="24764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357322"/>
          </a:xfrm>
        </p:spPr>
        <p:txBody>
          <a:bodyPr/>
          <a:lstStyle/>
          <a:p>
            <a:r>
              <a:rPr lang="ru-RU" sz="3200" dirty="0" smtClean="0"/>
              <a:t>На улице Ленина много домов и магазинов.</a:t>
            </a:r>
            <a:endParaRPr lang="ru-RU" sz="3200" dirty="0"/>
          </a:p>
        </p:txBody>
      </p:sp>
      <p:pic>
        <p:nvPicPr>
          <p:cNvPr id="96258" name="Picture 2" descr="C:\Documents and Settings\Коробчаны\Рабочий стол\казахский язык\Фонзарядка\улицы фото\техникум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1357298"/>
            <a:ext cx="3571900" cy="2000264"/>
          </a:xfrm>
          <a:prstGeom prst="rect">
            <a:avLst/>
          </a:prstGeom>
          <a:noFill/>
        </p:spPr>
      </p:pic>
      <p:pic>
        <p:nvPicPr>
          <p:cNvPr id="96260" name="Picture 4" descr="C:\Documents and Settings\Коробчаны\Рабочий стол\казахский язык\Фонзарядка\улицы фото\ленина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8000" y="3500438"/>
            <a:ext cx="8207404" cy="3214710"/>
          </a:xfrm>
          <a:prstGeom prst="rect">
            <a:avLst/>
          </a:prstGeom>
          <a:noFill/>
        </p:spPr>
      </p:pic>
      <p:pic>
        <p:nvPicPr>
          <p:cNvPr id="96261" name="Picture 5" descr="C:\Documents and Settings\Коробчаны\Рабочий стол\казахский язык\Фонзарядка\улицы фото\ленина2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6314" y="1357298"/>
            <a:ext cx="3841720" cy="2000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993760"/>
          </a:xfrm>
        </p:spPr>
        <p:txBody>
          <a:bodyPr/>
          <a:lstStyle/>
          <a:p>
            <a:r>
              <a:rPr lang="ru-RU" sz="3200" dirty="0" smtClean="0"/>
              <a:t>Я живу на улице Пионерская.</a:t>
            </a:r>
            <a:endParaRPr lang="ru-RU" sz="3200" dirty="0"/>
          </a:p>
        </p:txBody>
      </p:sp>
      <p:pic>
        <p:nvPicPr>
          <p:cNvPr id="98306" name="Picture 2" descr="C:\Documents and Settings\Коробчаны\Рабочий стол\казахский язык\Фонзарядка\улицы фото\пионерская2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071546"/>
            <a:ext cx="5000660" cy="3357586"/>
          </a:xfrm>
          <a:prstGeom prst="rect">
            <a:avLst/>
          </a:prstGeom>
          <a:noFill/>
        </p:spPr>
      </p:pic>
      <p:pic>
        <p:nvPicPr>
          <p:cNvPr id="98307" name="Picture 3" descr="C:\Documents and Settings\Коробчаны\Рабочий стол\казахский язык\Фонзарядка\улицы фото\пионерская.jpe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657600" y="3071810"/>
            <a:ext cx="5057804" cy="35433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779446"/>
          </a:xfrm>
        </p:spPr>
        <p:txBody>
          <a:bodyPr/>
          <a:lstStyle/>
          <a:p>
            <a:r>
              <a:rPr lang="ru-RU" sz="3200" dirty="0" smtClean="0"/>
              <a:t>Улица 40 лет Октября очень старая.</a:t>
            </a:r>
            <a:endParaRPr lang="ru-RU" sz="3200" dirty="0"/>
          </a:p>
        </p:txBody>
      </p:sp>
      <p:pic>
        <p:nvPicPr>
          <p:cNvPr id="7" name="Picture 2" descr="C:\Documents and Settings\Коробчаны\Рабочий стол\казахский язык\Фонзарядка\улицы фото\40 лет Октября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1285860"/>
            <a:ext cx="5486400" cy="2928958"/>
          </a:xfrm>
          <a:prstGeom prst="rect">
            <a:avLst/>
          </a:prstGeom>
          <a:noFill/>
        </p:spPr>
      </p:pic>
      <p:pic>
        <p:nvPicPr>
          <p:cNvPr id="1026" name="Picture 2" descr="C:\Documents and Settings\Коробчаны\Рабочий стол\казахский язык\Фонзарядка\улицы фото\керемет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32" y="3714752"/>
            <a:ext cx="6877064" cy="29289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993760"/>
          </a:xfrm>
        </p:spPr>
        <p:txBody>
          <a:bodyPr/>
          <a:lstStyle/>
          <a:p>
            <a:r>
              <a:rPr lang="ru-RU" sz="3200" dirty="0" smtClean="0"/>
              <a:t>Улица Корчагина – большая улица.</a:t>
            </a:r>
            <a:br>
              <a:rPr lang="ru-RU" sz="3200" dirty="0" smtClean="0"/>
            </a:br>
            <a:endParaRPr lang="ru-RU" sz="3200" dirty="0"/>
          </a:p>
        </p:txBody>
      </p:sp>
      <p:pic>
        <p:nvPicPr>
          <p:cNvPr id="100354" name="Picture 2" descr="C:\Documents and Settings\Коробчаны\Рабочий стол\казахский язык\Фонзарядка\улицы фото\корчагин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285860"/>
            <a:ext cx="4762500" cy="2928933"/>
          </a:xfrm>
          <a:prstGeom prst="rect">
            <a:avLst/>
          </a:prstGeom>
          <a:noFill/>
        </p:spPr>
      </p:pic>
      <p:pic>
        <p:nvPicPr>
          <p:cNvPr id="100355" name="Picture 3" descr="C:\Documents and Settings\Коробчаны\Рабочий стол\казахский язык\Фонзарядка\улицы фото\корчагина2.jpe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643306" y="3643314"/>
            <a:ext cx="4929222" cy="29289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000132"/>
          </a:xfrm>
        </p:spPr>
        <p:txBody>
          <a:bodyPr/>
          <a:lstStyle/>
          <a:p>
            <a:r>
              <a:rPr lang="ru-RU" sz="3600" dirty="0" smtClean="0"/>
              <a:t>В городе есть большой парк.</a:t>
            </a:r>
            <a:endParaRPr lang="ru-RU" sz="3600" dirty="0"/>
          </a:p>
        </p:txBody>
      </p:sp>
      <p:pic>
        <p:nvPicPr>
          <p:cNvPr id="3074" name="Picture 2" descr="C:\Documents and Settings\Коробчаны\Рабочий стол\казахский язык\Фонзарядка\улицы фото\парк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1142984"/>
            <a:ext cx="5992826" cy="2833686"/>
          </a:xfrm>
          <a:prstGeom prst="rect">
            <a:avLst/>
          </a:prstGeom>
          <a:noFill/>
        </p:spPr>
      </p:pic>
      <p:pic>
        <p:nvPicPr>
          <p:cNvPr id="3075" name="Picture 3" descr="C:\Documents and Settings\Коробчаны\Рабочий стол\казахский язык\Фонзарядка\улицы фото\парк2.jpe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57158" y="4214818"/>
            <a:ext cx="4214842" cy="2400288"/>
          </a:xfrm>
          <a:prstGeom prst="rect">
            <a:avLst/>
          </a:prstGeom>
          <a:noFill/>
        </p:spPr>
      </p:pic>
      <p:pic>
        <p:nvPicPr>
          <p:cNvPr id="3076" name="Picture 4" descr="C:\Documents and Settings\Коробчаны\Рабочий стол\казахский язык\Фонзарядка\улицы фото\парк3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7752" y="4214818"/>
            <a:ext cx="3921124" cy="23336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922322"/>
          </a:xfrm>
        </p:spPr>
        <p:txBody>
          <a:bodyPr/>
          <a:lstStyle/>
          <a:p>
            <a:r>
              <a:rPr lang="ru-RU" sz="3600" dirty="0" smtClean="0"/>
              <a:t>Улица Космонавтов – красивая улица.</a:t>
            </a:r>
            <a:endParaRPr lang="ru-RU" sz="3600" dirty="0"/>
          </a:p>
        </p:txBody>
      </p:sp>
      <p:pic>
        <p:nvPicPr>
          <p:cNvPr id="101381" name="Picture 5" descr="C:\Documents and Settings\Коробчаны\Рабочий стол\казахский язык\Фонзарядка\улицы фото\косм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857620" y="3929066"/>
            <a:ext cx="4762500" cy="2676525"/>
          </a:xfrm>
          <a:prstGeom prst="rect">
            <a:avLst/>
          </a:prstGeom>
          <a:noFill/>
        </p:spPr>
      </p:pic>
      <p:pic>
        <p:nvPicPr>
          <p:cNvPr id="101382" name="Picture 6" descr="C:\Documents and Settings\Коробчаны\Рабочий стол\казахский язык\Фонзарядка\улицы фото\риф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571612"/>
            <a:ext cx="4762500" cy="3181350"/>
          </a:xfrm>
          <a:prstGeom prst="rect">
            <a:avLst/>
          </a:prstGeom>
          <a:noFill/>
        </p:spPr>
      </p:pic>
      <p:pic>
        <p:nvPicPr>
          <p:cNvPr id="10" name="Picture 4" descr="C:\Documents and Settings\Коробчаны\Рабочий стол\казахский язык\Фонзарядка\улицы фото\космонавтов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00496" y="1071546"/>
            <a:ext cx="4643470" cy="24288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/>
              <a:t>На улице есть машины, автобусы, светофор.</a:t>
            </a:r>
            <a:endParaRPr lang="ru-RU" sz="3600" dirty="0"/>
          </a:p>
        </p:txBody>
      </p:sp>
      <p:pic>
        <p:nvPicPr>
          <p:cNvPr id="2050" name="Picture 2" descr="C:\Documents and Settings\Коробчаны\Рабочий стол\казахский язык\Фонзарядка\улицы фото\40 лет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1905000"/>
            <a:ext cx="7572428" cy="4381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/>
              <a:t>По улице идут люди, по дороге едут машины.</a:t>
            </a:r>
            <a:endParaRPr lang="ru-RU" sz="3600" dirty="0"/>
          </a:p>
        </p:txBody>
      </p:sp>
      <p:pic>
        <p:nvPicPr>
          <p:cNvPr id="4098" name="Picture 2" descr="C:\Documents and Settings\Коробчаны\Рабочий стол\казахский язык\Фонзарядка\улицы фото\бакбак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1905000"/>
            <a:ext cx="7715304" cy="4381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cean">
  <a:themeElements>
    <a:clrScheme name="Тема Office 6">
      <a:dk1>
        <a:srgbClr val="000000"/>
      </a:dk1>
      <a:lt1>
        <a:srgbClr val="FFFFFF"/>
      </a:lt1>
      <a:dk2>
        <a:srgbClr val="006B80"/>
      </a:dk2>
      <a:lt2>
        <a:srgbClr val="C1CB75"/>
      </a:lt2>
      <a:accent1>
        <a:srgbClr val="6F8406"/>
      </a:accent1>
      <a:accent2>
        <a:srgbClr val="D9E288"/>
      </a:accent2>
      <a:accent3>
        <a:srgbClr val="AABAC0"/>
      </a:accent3>
      <a:accent4>
        <a:srgbClr val="DADADA"/>
      </a:accent4>
      <a:accent5>
        <a:srgbClr val="BBC2AA"/>
      </a:accent5>
      <a:accent6>
        <a:srgbClr val="C4CD7B"/>
      </a:accent6>
      <a:hlink>
        <a:srgbClr val="00CC00"/>
      </a:hlink>
      <a:folHlink>
        <a:srgbClr val="C0FF73"/>
      </a:folHlink>
    </a:clrScheme>
    <a:fontScheme name="Тема Office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lnDef>
  </a:objectDefaults>
  <a:extraClrSchemeLst>
    <a:extraClrScheme>
      <a:clrScheme name="Тема Office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Ocean</Template>
  <TotalTime>93</TotalTime>
  <Words>83</Words>
  <Application>Microsoft PowerPoint</Application>
  <PresentationFormat>Экран (4:3)</PresentationFormat>
  <Paragraphs>12</Paragraphs>
  <Slides>12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Ocean</vt:lpstr>
      <vt:lpstr> Рудный – мой город!</vt:lpstr>
      <vt:lpstr>На улице Ленина много домов и магазинов.</vt:lpstr>
      <vt:lpstr>Я живу на улице Пионерская.</vt:lpstr>
      <vt:lpstr>Улица 40 лет Октября очень старая.</vt:lpstr>
      <vt:lpstr>Улица Корчагина – большая улица. </vt:lpstr>
      <vt:lpstr>В городе есть большой парк.</vt:lpstr>
      <vt:lpstr>Улица Космонавтов – красивая улица.</vt:lpstr>
      <vt:lpstr>На улице есть машины, автобусы, светофор.</vt:lpstr>
      <vt:lpstr>По улице идут люди, по дороге едут машины.</vt:lpstr>
      <vt:lpstr>По дороге едет чёрная машина.</vt:lpstr>
      <vt:lpstr>Моя школа стоит на улице Дзержинского.</vt:lpstr>
      <vt:lpstr>Я учусь в первой школе.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Рудный – менің қалам.</dc:title>
  <dc:creator>Коробчаны</dc:creator>
  <cp:lastModifiedBy>Коробчаны</cp:lastModifiedBy>
  <cp:revision>11</cp:revision>
  <cp:lastPrinted>1601-01-01T00:00:00Z</cp:lastPrinted>
  <dcterms:created xsi:type="dcterms:W3CDTF">2014-02-04T14:51:30Z</dcterms:created>
  <dcterms:modified xsi:type="dcterms:W3CDTF">2014-02-06T15:23:12Z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6</vt:i4>
  </property>
</Properties>
</file>