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49" autoAdjust="0"/>
    <p:restoredTop sz="94660"/>
  </p:normalViewPr>
  <p:slideViewPr>
    <p:cSldViewPr>
      <p:cViewPr>
        <p:scale>
          <a:sx n="60" d="100"/>
          <a:sy n="60" d="100"/>
        </p:scale>
        <p:origin x="-159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6E28E-8EF5-4482-8F97-F4F29D8404D2}" type="datetimeFigureOut">
              <a:rPr lang="ru-RU" smtClean="0"/>
              <a:t>08.09.2024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90A7D-3C7F-48DC-899F-1815DC84BF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6E28E-8EF5-4482-8F97-F4F29D8404D2}" type="datetimeFigureOut">
              <a:rPr lang="ru-RU" smtClean="0"/>
              <a:t>08.09.2024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90A7D-3C7F-48DC-899F-1815DC84BF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6E28E-8EF5-4482-8F97-F4F29D8404D2}" type="datetimeFigureOut">
              <a:rPr lang="ru-RU" smtClean="0"/>
              <a:t>08.09.2024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90A7D-3C7F-48DC-899F-1815DC84BF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6E28E-8EF5-4482-8F97-F4F29D8404D2}" type="datetimeFigureOut">
              <a:rPr lang="ru-RU" smtClean="0"/>
              <a:t>08.09.2024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90A7D-3C7F-48DC-899F-1815DC84BF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6E28E-8EF5-4482-8F97-F4F29D8404D2}" type="datetimeFigureOut">
              <a:rPr lang="ru-RU" smtClean="0"/>
              <a:t>08.09.2024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90A7D-3C7F-48DC-899F-1815DC84BF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6E28E-8EF5-4482-8F97-F4F29D8404D2}" type="datetimeFigureOut">
              <a:rPr lang="ru-RU" smtClean="0"/>
              <a:t>08.09.2024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90A7D-3C7F-48DC-899F-1815DC84BF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6E28E-8EF5-4482-8F97-F4F29D8404D2}" type="datetimeFigureOut">
              <a:rPr lang="ru-RU" smtClean="0"/>
              <a:t>08.09.2024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90A7D-3C7F-48DC-899F-1815DC84BF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6E28E-8EF5-4482-8F97-F4F29D8404D2}" type="datetimeFigureOut">
              <a:rPr lang="ru-RU" smtClean="0"/>
              <a:t>08.09.2024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90A7D-3C7F-48DC-899F-1815DC84BF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6E28E-8EF5-4482-8F97-F4F29D8404D2}" type="datetimeFigureOut">
              <a:rPr lang="ru-RU" smtClean="0"/>
              <a:t>08.09.2024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90A7D-3C7F-48DC-899F-1815DC84BF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6E28E-8EF5-4482-8F97-F4F29D8404D2}" type="datetimeFigureOut">
              <a:rPr lang="ru-RU" smtClean="0"/>
              <a:t>08.09.2024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90A7D-3C7F-48DC-899F-1815DC84BF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6E28E-8EF5-4482-8F97-F4F29D8404D2}" type="datetimeFigureOut">
              <a:rPr lang="ru-RU" smtClean="0"/>
              <a:t>08.09.2024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90A7D-3C7F-48DC-899F-1815DC84BF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6E28E-8EF5-4482-8F97-F4F29D8404D2}" type="datetimeFigureOut">
              <a:rPr lang="ru-RU" smtClean="0"/>
              <a:t>08.09.2024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90A7D-3C7F-48DC-899F-1815DC84BFE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6 of 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600" y="1268760"/>
            <a:ext cx="72728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Апта </a:t>
            </a:r>
            <a:r>
              <a:rPr lang="ru-RU" sz="32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дәйексөзі</a:t>
            </a: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«Білім – </a:t>
            </a:r>
            <a:r>
              <a:rPr lang="ru-RU" sz="32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қымбат қазына</a:t>
            </a: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қанағат тұтпа </a:t>
            </a: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азына» (</a:t>
            </a:r>
            <a:r>
              <a:rPr lang="ru-RU" sz="32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Мұзафар Әлімбаев</a:t>
            </a: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ru-RU" sz="3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Цитата недели:</a:t>
            </a:r>
          </a:p>
          <a:p>
            <a:pPr algn="ctr"/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Знания </a:t>
            </a: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– драгоценное сокровище, не довольствуйся малым» (Музафар Алимбаев)</a:t>
            </a:r>
          </a:p>
        </p:txBody>
      </p:sp>
      <p:pic>
        <p:nvPicPr>
          <p:cNvPr id="1028" name="Picture 4" descr="Біртұтас тәрбие бағдарламасы/Единая программа воспитания » Өскемен қаласы  әкімдігінің &quot;Средняя школа № 26&quot; коммуналдық мемлекеттік мекемесі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764703"/>
            <a:ext cx="1008112" cy="1026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6 of 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1700808"/>
            <a:ext cx="71287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Апта </a:t>
            </a:r>
            <a:r>
              <a:rPr lang="ru-RU" sz="36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дәйексөзі</a:t>
            </a: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тура биде туған жоқ</a:t>
            </a: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ctr"/>
            <a:endParaRPr lang="ru-RU" sz="36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Цитата недели:</a:t>
            </a:r>
          </a:p>
          <a:p>
            <a:pPr algn="ctr"/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«у справедливого судьи нет родственников».</a:t>
            </a:r>
          </a:p>
        </p:txBody>
      </p:sp>
      <p:pic>
        <p:nvPicPr>
          <p:cNvPr id="1028" name="Picture 4" descr="Біртұтас тәрбие бағдарламасы/Единая программа воспитания » Өскемен қаласы  әкімдігінің &quot;Средняя школа № 26&quot; коммуналдық мемлекеттік мекемесі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764703"/>
            <a:ext cx="1008112" cy="1026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6 of 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1700808"/>
            <a:ext cx="712879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Апта </a:t>
            </a:r>
            <a:r>
              <a:rPr lang="ru-RU" sz="32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дәйексөзі</a:t>
            </a: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жауапкершілік </a:t>
            </a: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kk-KZ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адамгершілік қасиетінің көрінісі</a:t>
            </a: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ctr"/>
            <a:endParaRPr lang="ru-RU" sz="3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Цитата недели:</a:t>
            </a:r>
          </a:p>
          <a:p>
            <a:pPr algn="ctr"/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«ответственность – показатель человечности».</a:t>
            </a:r>
          </a:p>
        </p:txBody>
      </p:sp>
      <p:pic>
        <p:nvPicPr>
          <p:cNvPr id="1028" name="Picture 4" descr="Біртұтас тәрбие бағдарламасы/Единая программа воспитания » Өскемен қаласы  әкімдігінің &quot;Средняя школа № 26&quot; коммуналдық мемлекеттік мекемесі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764703"/>
            <a:ext cx="1008112" cy="1026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6 of 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1700808"/>
            <a:ext cx="712879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Апта </a:t>
            </a:r>
            <a:r>
              <a:rPr lang="ru-RU" sz="32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дәйексөзі</a:t>
            </a: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әділетте берік болсаң, аяғың таймайды</a:t>
            </a: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ctr"/>
            <a:endParaRPr lang="ru-RU" sz="3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Цитата недели:</a:t>
            </a:r>
          </a:p>
          <a:p>
            <a:pPr algn="ctr"/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«будь верен справедливости, и ты всегда будешь твёрдо стоять на ногах».</a:t>
            </a:r>
          </a:p>
        </p:txBody>
      </p:sp>
      <p:pic>
        <p:nvPicPr>
          <p:cNvPr id="1028" name="Picture 4" descr="Біртұтас тәрбие бағдарламасы/Единая программа воспитания » Өскемен қаласы  әкімдігінің &quot;Средняя школа № 26&quot; коммуналдық мемлекеттік мекемесі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764703"/>
            <a:ext cx="1008112" cy="1026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6 of 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1988840"/>
            <a:ext cx="71287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Апта </a:t>
            </a:r>
            <a:r>
              <a:rPr lang="ru-RU" sz="36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дәйексөзі</a:t>
            </a: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бірлігі күшті ел озады</a:t>
            </a: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ctr"/>
            <a:endParaRPr lang="ru-RU" sz="36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Цитата недели:</a:t>
            </a:r>
          </a:p>
          <a:p>
            <a:pPr algn="ctr"/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«в единстве сила государства».</a:t>
            </a:r>
          </a:p>
        </p:txBody>
      </p:sp>
      <p:pic>
        <p:nvPicPr>
          <p:cNvPr id="1028" name="Picture 4" descr="Біртұтас тәрбие бағдарламасы/Единая программа воспитания » Өскемен қаласы  әкімдігінің &quot;Средняя школа № 26&quot; коммуналдық мемлекеттік мекемесі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764703"/>
            <a:ext cx="1008112" cy="1026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6 of 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1556792"/>
            <a:ext cx="71287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Апта </a:t>
            </a:r>
            <a:r>
              <a:rPr lang="ru-RU" sz="32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дәйексөзі</a:t>
            </a: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ынтымақ жүрген жерде ырыс бірге жүреді</a:t>
            </a: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ctr"/>
            <a:endParaRPr lang="ru-RU" sz="3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Цитата недели:</a:t>
            </a:r>
          </a:p>
          <a:p>
            <a:pPr algn="ctr"/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«Благополучие всегда там, где есть сплочённость».</a:t>
            </a:r>
          </a:p>
        </p:txBody>
      </p:sp>
      <p:pic>
        <p:nvPicPr>
          <p:cNvPr id="1028" name="Picture 4" descr="Біртұтас тәрбие бағдарламасы/Единая программа воспитания » Өскемен қаласы  әкімдігінің &quot;Средняя школа № 26&quot; коммуналдық мемлекеттік мекемесі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764703"/>
            <a:ext cx="1008112" cy="1026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6 of 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1988840"/>
            <a:ext cx="71287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Апта </a:t>
            </a:r>
            <a:r>
              <a:rPr lang="ru-RU" sz="36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дәйексөзі</a:t>
            </a: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бірлік болмай, тірлік болмас</a:t>
            </a: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ctr"/>
            <a:endParaRPr lang="ru-RU" sz="36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Цитата недели:</a:t>
            </a:r>
          </a:p>
          <a:p>
            <a:pPr algn="ctr"/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«без единства нет жизни».</a:t>
            </a:r>
          </a:p>
        </p:txBody>
      </p:sp>
      <p:pic>
        <p:nvPicPr>
          <p:cNvPr id="1028" name="Picture 4" descr="Біртұтас тәрбие бағдарламасы/Единая программа воспитания » Өскемен қаласы  әкімдігінің &quot;Средняя школа № 26&quot; коммуналдық мемлекеттік мекемесі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764703"/>
            <a:ext cx="1008112" cy="1026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6 of 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1700808"/>
            <a:ext cx="71287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Апта </a:t>
            </a:r>
            <a:r>
              <a:rPr lang="ru-RU" sz="36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дәйексөзі</a:t>
            </a: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ынтымақ </a:t>
            </a: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kk-KZ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бұзылмайтын қорған</a:t>
            </a: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ctr"/>
            <a:endParaRPr lang="ru-RU" sz="36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Цитата недели:</a:t>
            </a:r>
          </a:p>
          <a:p>
            <a:pPr algn="ctr"/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«сплочённость – нерушимая крепость».</a:t>
            </a:r>
          </a:p>
        </p:txBody>
      </p:sp>
      <p:pic>
        <p:nvPicPr>
          <p:cNvPr id="1028" name="Picture 4" descr="Біртұтас тәрбие бағдарламасы/Единая программа воспитания » Өскемен қаласы  әкімдігінің &quot;Средняя школа № 26&quot; коммуналдық мемлекеттік мекемесі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764703"/>
            <a:ext cx="1008112" cy="1026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6 of 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1700808"/>
            <a:ext cx="71287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Апта </a:t>
            </a:r>
            <a:r>
              <a:rPr lang="ru-RU" sz="36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дәйексөзі</a:t>
            </a: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талап бар жерде тәртіп бар</a:t>
            </a: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ctr"/>
            <a:endParaRPr lang="ru-RU" sz="36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Цитата недели:</a:t>
            </a:r>
          </a:p>
          <a:p>
            <a:pPr algn="ctr"/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«где есть требование, там есть дисциплина».</a:t>
            </a:r>
          </a:p>
        </p:txBody>
      </p:sp>
      <p:pic>
        <p:nvPicPr>
          <p:cNvPr id="1028" name="Picture 4" descr="Біртұтас тәрбие бағдарламасы/Единая программа воспитания » Өскемен қаласы  әкімдігінің &quot;Средняя школа № 26&quot; коммуналдық мемлекеттік мекемесі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764703"/>
            <a:ext cx="1008112" cy="1026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6 of 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1700808"/>
            <a:ext cx="71287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Апта </a:t>
            </a:r>
            <a:r>
              <a:rPr lang="ru-RU" sz="36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дәйексөзі</a:t>
            </a: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талап </a:t>
            </a: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kk-KZ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тәрбие бастауы</a:t>
            </a: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ctr"/>
            <a:endParaRPr lang="ru-RU" sz="36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Цитата недели:</a:t>
            </a:r>
          </a:p>
          <a:p>
            <a:pPr algn="ctr"/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«дисциплина есть начало воспитания».</a:t>
            </a:r>
          </a:p>
        </p:txBody>
      </p:sp>
      <p:pic>
        <p:nvPicPr>
          <p:cNvPr id="1028" name="Picture 4" descr="Біртұтас тәрбие бағдарламасы/Единая программа воспитания » Өскемен қаласы  әкімдігінің &quot;Средняя школа № 26&quot; коммуналдық мемлекеттік мекемесі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764703"/>
            <a:ext cx="1008112" cy="1026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6 of 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1700808"/>
            <a:ext cx="71287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Апта </a:t>
            </a:r>
            <a:r>
              <a:rPr lang="ru-RU" sz="36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дәйексөзі</a:t>
            </a: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әділет жолы </a:t>
            </a: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kk-KZ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адал жол</a:t>
            </a: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ctr"/>
            <a:endParaRPr lang="ru-RU" sz="36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Цитата недели:</a:t>
            </a:r>
          </a:p>
          <a:p>
            <a:pPr algn="ctr"/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«путь справедливости – честный путь».</a:t>
            </a:r>
          </a:p>
        </p:txBody>
      </p:sp>
      <p:pic>
        <p:nvPicPr>
          <p:cNvPr id="1028" name="Picture 4" descr="Біртұтас тәрбие бағдарламасы/Единая программа воспитания » Өскемен қаласы  әкімдігінің &quot;Средняя школа № 26&quot; коммуналдық мемлекеттік мекемесі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764703"/>
            <a:ext cx="1008112" cy="1026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6 of 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1412776"/>
            <a:ext cx="7272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Апта </a:t>
            </a:r>
            <a:r>
              <a:rPr lang="ru-RU" sz="36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дәйексөзі</a:t>
            </a: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ru-RU" sz="36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«Жанұям </a:t>
            </a: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6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қорғаным, </a:t>
            </a: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ата – </a:t>
            </a:r>
            <a:r>
              <a:rPr lang="ru-RU" sz="36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анам</a:t>
            </a: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тірегім»</a:t>
            </a:r>
          </a:p>
          <a:p>
            <a:pPr algn="ctr"/>
            <a:endParaRPr lang="ru-RU" sz="36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Цитата недели:</a:t>
            </a:r>
          </a:p>
          <a:p>
            <a:pPr algn="ctr"/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«Моя семья – моя крепость, мои родители – моя опора»</a:t>
            </a:r>
            <a:endParaRPr lang="ru-RU" sz="36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Біртұтас тәрбие бағдарламасы/Единая программа воспитания » Өскемен қаласы  әкімдігінің &quot;Средняя школа № 26&quot; коммуналдық мемлекеттік мекемесі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764703"/>
            <a:ext cx="1008112" cy="1026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6 of 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1484784"/>
            <a:ext cx="71287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Апта </a:t>
            </a:r>
            <a:r>
              <a:rPr lang="ru-RU" sz="36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дәйексөзі</a:t>
            </a: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өнерлі бала өрге жүзер</a:t>
            </a: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ctr"/>
            <a:endParaRPr lang="ru-RU" sz="36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Цитата недели:</a:t>
            </a:r>
          </a:p>
          <a:p>
            <a:pPr algn="ctr"/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«талантливый ребёнок достигнет вершин».</a:t>
            </a:r>
          </a:p>
        </p:txBody>
      </p:sp>
      <p:pic>
        <p:nvPicPr>
          <p:cNvPr id="1028" name="Picture 4" descr="Біртұтас тәрбие бағдарламасы/Единая программа воспитания » Өскемен қаласы  әкімдігінің &quot;Средняя школа № 26&quot; коммуналдық мемлекеттік мекемесі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764703"/>
            <a:ext cx="1008112" cy="1026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6 of 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1700808"/>
            <a:ext cx="71287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Апта </a:t>
            </a:r>
            <a:r>
              <a:rPr lang="ru-RU" sz="36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дәйексөзі</a:t>
            </a: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шығармашыл бала </a:t>
            </a: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– ойлы бала».</a:t>
            </a:r>
          </a:p>
          <a:p>
            <a:pPr algn="ctr"/>
            <a:endParaRPr lang="ru-RU" sz="36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Цитата недели:</a:t>
            </a:r>
          </a:p>
          <a:p>
            <a:pPr algn="ctr"/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«творческий ребёнок – мыслящий ребёнок».</a:t>
            </a:r>
          </a:p>
        </p:txBody>
      </p:sp>
      <p:pic>
        <p:nvPicPr>
          <p:cNvPr id="1028" name="Picture 4" descr="Біртұтас тәрбие бағдарламасы/Единая программа воспитания » Өскемен қаласы  әкімдігінің &quot;Средняя школа № 26&quot; коммуналдық мемлекеттік мекемесі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764703"/>
            <a:ext cx="1008112" cy="1026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6 of 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1700808"/>
            <a:ext cx="71287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Апта </a:t>
            </a:r>
            <a:r>
              <a:rPr lang="ru-RU" sz="36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дәйексөзі</a:t>
            </a: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жаңашылдық </a:t>
            </a: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– заман талабы».</a:t>
            </a:r>
          </a:p>
          <a:p>
            <a:pPr algn="ctr"/>
            <a:endParaRPr lang="ru-RU" sz="36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Цитата недели:</a:t>
            </a:r>
          </a:p>
          <a:p>
            <a:pPr algn="ctr"/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«инновации – требование времени».</a:t>
            </a:r>
          </a:p>
        </p:txBody>
      </p:sp>
      <p:pic>
        <p:nvPicPr>
          <p:cNvPr id="1028" name="Picture 4" descr="Біртұтас тәрбие бағдарламасы/Единая программа воспитания » Өскемен қаласы  әкімдігінің &quot;Средняя школа № 26&quot; коммуналдық мемлекеттік мекемесі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764703"/>
            <a:ext cx="1008112" cy="1026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6 of 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1484784"/>
            <a:ext cx="71287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Апта </a:t>
            </a:r>
            <a:r>
              <a:rPr lang="ru-RU" sz="32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дәйексөзі</a:t>
            </a: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патриотизм </a:t>
            </a: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– ата –</a:t>
            </a:r>
            <a:r>
              <a:rPr lang="ru-RU" sz="32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анаңды құрметтей білуің</a:t>
            </a: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…». </a:t>
            </a:r>
          </a:p>
          <a:p>
            <a:pPr algn="ctr"/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(Бауыржан </a:t>
            </a:r>
            <a:r>
              <a:rPr lang="ru-RU" sz="32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Момышұлы</a:t>
            </a: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ru-RU" sz="3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Цитата недели:</a:t>
            </a:r>
          </a:p>
          <a:p>
            <a:pPr algn="ctr"/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«патриотизм – это умение уважать своих родителей…».</a:t>
            </a:r>
          </a:p>
          <a:p>
            <a:pPr algn="ctr"/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kk-KZ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Бауыржан Момышұлы</a:t>
            </a: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1028" name="Picture 4" descr="Біртұтас тәрбие бағдарламасы/Единая программа воспитания » Өскемен қаласы  әкімдігінің &quot;Средняя школа № 26&quot; коммуналдық мемлекеттік мекемесі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764703"/>
            <a:ext cx="1008112" cy="1026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6 of 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87624" y="1412776"/>
            <a:ext cx="71287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Апта </a:t>
            </a:r>
            <a:r>
              <a:rPr lang="ru-RU" sz="32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дәйексөзі</a:t>
            </a: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ар – намыс қана тәуелсіздікке тіреу бола алады</a:t>
            </a: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algn="ctr"/>
            <a:endParaRPr lang="ru-RU" sz="3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Цитата недели:</a:t>
            </a:r>
          </a:p>
          <a:p>
            <a:pPr algn="ctr"/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«только честность и достоинство могут стать опорой независимости».</a:t>
            </a:r>
          </a:p>
        </p:txBody>
      </p:sp>
      <p:pic>
        <p:nvPicPr>
          <p:cNvPr id="1028" name="Picture 4" descr="Біртұтас тәрбие бағдарламасы/Единая программа воспитания » Өскемен қаласы  әкімдігінің &quot;Средняя школа № 26&quot; коммуналдық мемлекеттік мекемесі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764703"/>
            <a:ext cx="1008112" cy="1026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6 of 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600" y="1988840"/>
            <a:ext cx="71287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Апта </a:t>
            </a:r>
            <a:r>
              <a:rPr lang="ru-RU" sz="32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дәйексөзі</a:t>
            </a: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«патриотизмі </a:t>
            </a:r>
            <a:r>
              <a:rPr lang="ru-RU" sz="32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жоқ халық </a:t>
            </a: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жаны </a:t>
            </a:r>
            <a:r>
              <a:rPr lang="ru-RU" sz="32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жоқ тәнмен тең</a:t>
            </a: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algn="ctr"/>
            <a:endParaRPr lang="ru-RU" sz="3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Цитата недели:</a:t>
            </a:r>
          </a:p>
          <a:p>
            <a:pPr algn="ctr"/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«народ без патриотизма всё равно что тело без души».</a:t>
            </a:r>
          </a:p>
        </p:txBody>
      </p:sp>
      <p:pic>
        <p:nvPicPr>
          <p:cNvPr id="1028" name="Picture 4" descr="Біртұтас тәрбие бағдарламасы/Единая программа воспитания » Өскемен қаласы  әкімдігінің &quot;Средняя школа № 26&quot; коммуналдық мемлекеттік мекемесі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764703"/>
            <a:ext cx="1008112" cy="1026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6 of 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600" y="1988840"/>
            <a:ext cx="71287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Апта </a:t>
            </a:r>
            <a:r>
              <a:rPr lang="ru-RU" sz="32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дәйексөзі</a:t>
            </a: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«еңбек – </a:t>
            </a:r>
            <a:r>
              <a:rPr lang="kk-KZ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қуаныш, жалқаулық – айырылмас азап</a:t>
            </a: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algn="ctr"/>
            <a:endParaRPr lang="ru-RU" sz="3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Цитата недели:</a:t>
            </a:r>
          </a:p>
          <a:p>
            <a:pPr algn="ctr"/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«труд – это радость, а лень – </a:t>
            </a:r>
            <a:r>
              <a:rPr lang="kk-KZ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неотделимое  страдание</a:t>
            </a: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  <p:pic>
        <p:nvPicPr>
          <p:cNvPr id="1028" name="Picture 4" descr="Біртұтас тәрбие бағдарламасы/Единая программа воспитания » Өскемен қаласы  әкімдігінің &quot;Средняя школа № 26&quot; коммуналдық мемлекеттік мекемесі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764703"/>
            <a:ext cx="1008112" cy="1026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6 of 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1556792"/>
            <a:ext cx="71287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Апта </a:t>
            </a:r>
            <a:r>
              <a:rPr lang="ru-RU" sz="32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дәйексөзі</a:t>
            </a: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көп еңбек еткенге бақыт басын иеді</a:t>
            </a: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algn="ctr"/>
            <a:r>
              <a:rPr lang="kk-KZ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Леонардо да винчи</a:t>
            </a:r>
            <a:endParaRPr lang="ru-RU" sz="3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Цитата недели:</a:t>
            </a:r>
          </a:p>
          <a:p>
            <a:pPr algn="ctr"/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счастье склоняется перед тем, кто много трудится</a:t>
            </a: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ctr"/>
            <a:r>
              <a:rPr lang="kk-KZ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Леонардо да винчи</a:t>
            </a:r>
            <a:endParaRPr lang="ru-RU" sz="3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Біртұтас тәрбие бағдарламасы/Единая программа воспитания » Өскемен қаласы  әкімдігінің &quot;Средняя школа № 26&quot; коммуналдық мемлекеттік мекемесі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764703"/>
            <a:ext cx="1008112" cy="1026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6 of 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1340768"/>
            <a:ext cx="712879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Апта </a:t>
            </a:r>
            <a:r>
              <a:rPr lang="ru-RU" sz="32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дәйексөзі</a:t>
            </a: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болашағы зор мамандықтар жоқ, тек болашағы зор мамандар бар</a:t>
            </a: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algn="ctr"/>
            <a:endParaRPr lang="ru-RU" sz="3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Цитата недели:</a:t>
            </a:r>
          </a:p>
          <a:p>
            <a:pPr algn="ctr"/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«нет профессий с большим будущим, но есть специалисты с большим будущим».</a:t>
            </a:r>
          </a:p>
        </p:txBody>
      </p:sp>
      <p:pic>
        <p:nvPicPr>
          <p:cNvPr id="1028" name="Picture 4" descr="Біртұтас тәрбие бағдарламасы/Единая программа воспитания » Өскемен қаласы  әкімдігінің &quot;Средняя школа № 26&quot; коммуналдық мемлекеттік мекемесі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764703"/>
            <a:ext cx="1008112" cy="1026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6 of 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87624" y="1412776"/>
            <a:ext cx="712879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Апта </a:t>
            </a:r>
            <a:r>
              <a:rPr lang="ru-RU" sz="32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дәйексөзі</a:t>
            </a: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білікті білім жинап кәсіп етер, білімнің дәмін татып өсіп өнер </a:t>
            </a: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algn="ctr"/>
            <a:endParaRPr lang="ru-RU" sz="3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Цитата недели:</a:t>
            </a:r>
          </a:p>
          <a:p>
            <a:pPr algn="ctr"/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«умный, получив знания, собирает опыт, познав вкус знаний, он растёт и развивается».</a:t>
            </a:r>
          </a:p>
        </p:txBody>
      </p:sp>
      <p:pic>
        <p:nvPicPr>
          <p:cNvPr id="1028" name="Picture 4" descr="Біртұтас тәрбие бағдарламасы/Единая программа воспитания » Өскемен қаласы  әкімдігінің &quot;Средняя школа № 26&quot; коммуналдық мемлекеттік мекемесі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764703"/>
            <a:ext cx="1008112" cy="1026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6 of 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15616" y="1484784"/>
            <a:ext cx="71287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Апта </a:t>
            </a:r>
            <a:r>
              <a:rPr lang="ru-RU" sz="32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дәйексөзі</a:t>
            </a: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«а</a:t>
            </a:r>
            <a:r>
              <a:rPr lang="kk-KZ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қырын жүріп, анық бас,</a:t>
            </a:r>
          </a:p>
          <a:p>
            <a:pPr algn="ctr"/>
            <a:r>
              <a:rPr lang="kk-KZ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Еңбегің кетпес далаға</a:t>
            </a: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kk-KZ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абай</a:t>
            </a: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ru-RU" sz="3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Цитата недели:</a:t>
            </a:r>
          </a:p>
          <a:p>
            <a:pPr algn="ctr"/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«иди медленно, но ступай уверенно, не пропадет твой честный труд» (Абай)</a:t>
            </a:r>
          </a:p>
        </p:txBody>
      </p:sp>
      <p:pic>
        <p:nvPicPr>
          <p:cNvPr id="1028" name="Picture 4" descr="Біртұтас тәрбие бағдарламасы/Единая программа воспитания » Өскемен қаласы  әкімдігінің &quot;Средняя школа № 26&quot; коммуналдық мемлекеттік мекемесі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764703"/>
            <a:ext cx="1008112" cy="1026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6 of 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87624" y="1412776"/>
            <a:ext cx="71287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Апта </a:t>
            </a:r>
            <a:r>
              <a:rPr lang="ru-RU" sz="32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дәйексөзі</a:t>
            </a: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күннің көзі ортақ, жақсының сөзі ортақ</a:t>
            </a: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algn="ctr"/>
            <a:endParaRPr lang="ru-RU" sz="3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Цитата недели:</a:t>
            </a:r>
          </a:p>
          <a:p>
            <a:pPr algn="ctr"/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«солнце светит для всех одинаково, слова доброго человека принадлежат всем».</a:t>
            </a:r>
          </a:p>
        </p:txBody>
      </p:sp>
      <p:pic>
        <p:nvPicPr>
          <p:cNvPr id="1028" name="Picture 4" descr="Біртұтас тәрбие бағдарламасы/Единая программа воспитания » Өскемен қаласы  әкімдігінің &quot;Средняя школа № 26&quot; коммуналдық мемлекеттік мекемесі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764703"/>
            <a:ext cx="1008112" cy="1026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6 of 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87624" y="1412776"/>
            <a:ext cx="71287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Апта </a:t>
            </a:r>
            <a:r>
              <a:rPr lang="ru-RU" sz="32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дәйексөзі</a:t>
            </a: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«бірлік </a:t>
            </a:r>
            <a:r>
              <a:rPr lang="ru-RU" sz="32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жоқ </a:t>
            </a: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болса, ұйым </a:t>
            </a:r>
            <a:r>
              <a:rPr lang="ru-RU" sz="32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жоқ</a:t>
            </a:r>
            <a:endParaRPr lang="ru-RU" sz="3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Ұйым жоқ </a:t>
            </a: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болса, </a:t>
            </a:r>
            <a:r>
              <a:rPr lang="ru-RU" sz="32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күнің жоқ».</a:t>
            </a: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3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Цитата недели:</a:t>
            </a:r>
          </a:p>
          <a:p>
            <a:pPr algn="ctr"/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«нет единства, нет и организации, </a:t>
            </a:r>
          </a:p>
          <a:p>
            <a:pPr algn="ctr"/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нет организации, нет и жизни».</a:t>
            </a:r>
          </a:p>
        </p:txBody>
      </p:sp>
      <p:pic>
        <p:nvPicPr>
          <p:cNvPr id="1028" name="Picture 4" descr="Біртұтас тәрбие бағдарламасы/Единая программа воспитания » Өскемен қаласы  әкімдігінің &quot;Средняя школа № 26&quot; коммуналдық мемлекеттік мекемесі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764703"/>
            <a:ext cx="1008112" cy="1026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6 of 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87624" y="1340768"/>
            <a:ext cx="712879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Апта </a:t>
            </a:r>
            <a:r>
              <a:rPr lang="ru-RU" sz="32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дәйексөзі</a:t>
            </a: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ru-RU" sz="32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«жалғанда </a:t>
            </a: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ойлап </a:t>
            </a:r>
            <a:r>
              <a:rPr lang="ru-RU" sz="32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тұрсаң </a:t>
            </a: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бірлік керек, бірлікті ойлау </a:t>
            </a:r>
            <a:r>
              <a:rPr lang="ru-RU" sz="32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үшін </a:t>
            </a: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тірлік керек». (Төле би) </a:t>
            </a:r>
          </a:p>
          <a:p>
            <a:pPr algn="ctr"/>
            <a:endParaRPr lang="ru-RU" sz="3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Цитата недели:</a:t>
            </a:r>
          </a:p>
          <a:p>
            <a:pPr algn="ctr"/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«в жизни, если подумать, нужна сплочённость, а для сплочённости нужна жизнь». (Толе би)</a:t>
            </a:r>
          </a:p>
        </p:txBody>
      </p:sp>
      <p:pic>
        <p:nvPicPr>
          <p:cNvPr id="1028" name="Picture 4" descr="Біртұтас тәрбие бағдарламасы/Единая программа воспитания » Өскемен қаласы  әкімдігінің &quot;Средняя школа № 26&quot; коммуналдық мемлекеттік мекемесі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764703"/>
            <a:ext cx="1008112" cy="1026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6 of 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15616" y="1484784"/>
            <a:ext cx="71287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Апта </a:t>
            </a:r>
            <a:r>
              <a:rPr lang="ru-RU" sz="32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дәйексөзі</a:t>
            </a: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еңбек жай ғана қызмет емес, адам болмысының айнасы</a:t>
            </a: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kk-KZ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абай</a:t>
            </a: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ru-RU" sz="3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Цитата недели:</a:t>
            </a:r>
          </a:p>
          <a:p>
            <a:pPr algn="ctr"/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«труд это не просто должность, а зеркало всей сущности человека» (Абай)</a:t>
            </a:r>
          </a:p>
        </p:txBody>
      </p:sp>
      <p:pic>
        <p:nvPicPr>
          <p:cNvPr id="1028" name="Picture 4" descr="Біртұтас тәрбие бағдарламасы/Единая программа воспитания » Өскемен қаласы  әкімдігінің &quot;Средняя школа № 26&quot; коммуналдық мемлекеттік мекемесі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764703"/>
            <a:ext cx="1008112" cy="1026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6 of 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15616" y="1484784"/>
            <a:ext cx="71287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Апта </a:t>
            </a:r>
            <a:r>
              <a:rPr lang="ru-RU" sz="32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дәйексөзі</a:t>
            </a: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ел жұртымның бақыты аталатын, сөнбесін мәңгі сенің, Отан, атың!</a:t>
            </a: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ctr"/>
            <a:endParaRPr lang="ru-RU" sz="3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Цитата недели:</a:t>
            </a:r>
          </a:p>
          <a:p>
            <a:pPr algn="ctr"/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«Да не погаснет имя твоё, моя родина, которое зовётся счастьем народа!».</a:t>
            </a:r>
          </a:p>
        </p:txBody>
      </p:sp>
      <p:pic>
        <p:nvPicPr>
          <p:cNvPr id="1028" name="Picture 4" descr="Біртұтас тәрбие бағдарламасы/Единая программа воспитания » Өскемен қаласы  әкімдігінің &quot;Средняя школа № 26&quot; коммуналдық мемлекеттік мекемесі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764703"/>
            <a:ext cx="1008112" cy="1026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6 of 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1772816"/>
            <a:ext cx="71287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Апта </a:t>
            </a:r>
            <a:r>
              <a:rPr lang="ru-RU" sz="32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дәйексөзі</a:t>
            </a: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туған жердей жер болмас, туған елдей ел болмас</a:t>
            </a: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ctr"/>
            <a:endParaRPr lang="ru-RU" sz="3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Цитата недели:</a:t>
            </a:r>
          </a:p>
          <a:p>
            <a:pPr algn="ctr"/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«нет земли, лучше родины</a:t>
            </a:r>
          </a:p>
          <a:p>
            <a:pPr algn="ctr"/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Нет страны, лучше родины».</a:t>
            </a:r>
          </a:p>
        </p:txBody>
      </p:sp>
      <p:pic>
        <p:nvPicPr>
          <p:cNvPr id="1028" name="Picture 4" descr="Біртұтас тәрбие бағдарламасы/Единая программа воспитания » Өскемен қаласы  әкімдігінің &quot;Средняя школа № 26&quot; коммуналдық мемлекеттік мекемесі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764703"/>
            <a:ext cx="1008112" cy="1026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6 of 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1700808"/>
            <a:ext cx="71287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Апта </a:t>
            </a:r>
            <a:r>
              <a:rPr lang="ru-RU" sz="36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дәйексөзі</a:t>
            </a: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отанды сүю отбасыңнан басталады</a:t>
            </a: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ctr"/>
            <a:endParaRPr lang="ru-RU" sz="36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Цитата недели:</a:t>
            </a:r>
          </a:p>
          <a:p>
            <a:pPr algn="ctr"/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«любовь к родине начинается с семьи».</a:t>
            </a:r>
          </a:p>
        </p:txBody>
      </p:sp>
      <p:pic>
        <p:nvPicPr>
          <p:cNvPr id="1028" name="Picture 4" descr="Біртұтас тәрбие бағдарламасы/Единая программа воспитания » Өскемен қаласы  әкімдігінің &quot;Средняя школа № 26&quot; коммуналдық мемлекеттік мекемесі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764703"/>
            <a:ext cx="1008112" cy="1026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6 of 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1700808"/>
            <a:ext cx="71287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Апта </a:t>
            </a:r>
            <a:r>
              <a:rPr lang="ru-RU" sz="36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дәйексөзі</a:t>
            </a: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отаным </a:t>
            </a: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kk-KZ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алтын бесігім</a:t>
            </a: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ctr"/>
            <a:endParaRPr lang="ru-RU" sz="36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Цитата недели:</a:t>
            </a:r>
          </a:p>
          <a:p>
            <a:pPr algn="ctr"/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«моя родина – моя золотая колыбель».</a:t>
            </a:r>
          </a:p>
        </p:txBody>
      </p:sp>
      <p:pic>
        <p:nvPicPr>
          <p:cNvPr id="1028" name="Picture 4" descr="Біртұтас тәрбие бағдарламасы/Единая программа воспитания » Өскемен қаласы  әкімдігінің &quot;Средняя школа № 26&quot; коммуналдық мемлекеттік мекемесі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764703"/>
            <a:ext cx="1008112" cy="1026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6 of 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1700808"/>
            <a:ext cx="712879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Апта </a:t>
            </a:r>
            <a:r>
              <a:rPr lang="ru-RU" sz="32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дәйексөзі</a:t>
            </a: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әділдікпен жауапкершілік </a:t>
            </a: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algn="ctr"/>
            <a:r>
              <a:rPr lang="kk-KZ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біртұтас ұғым</a:t>
            </a: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ctr"/>
            <a:endParaRPr lang="ru-RU" sz="3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Цитата недели:</a:t>
            </a:r>
          </a:p>
          <a:p>
            <a:pPr algn="ctr"/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«справедливость и ответственность –  единые понятия».</a:t>
            </a:r>
          </a:p>
        </p:txBody>
      </p:sp>
      <p:pic>
        <p:nvPicPr>
          <p:cNvPr id="1028" name="Picture 4" descr="Біртұтас тәрбие бағдарламасы/Единая программа воспитания » Өскемен қаласы  әкімдігінің &quot;Средняя школа № 26&quot; коммуналдық мемлекеттік мекемесі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764703"/>
            <a:ext cx="1008112" cy="1026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841</Words>
  <Application>Microsoft Office PowerPoint</Application>
  <PresentationFormat>Экран (4:3)</PresentationFormat>
  <Paragraphs>169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Ardak Altynbek</cp:lastModifiedBy>
  <cp:revision>22</cp:revision>
  <dcterms:created xsi:type="dcterms:W3CDTF">2024-09-07T17:31:08Z</dcterms:created>
  <dcterms:modified xsi:type="dcterms:W3CDTF">2024-09-07T21:01:42Z</dcterms:modified>
</cp:coreProperties>
</file>